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4.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4" r:id="rId13"/>
    <p:sldId id="4741" r:id="rId14"/>
    <p:sldId id="4719" r:id="rId15"/>
    <p:sldId id="4720" r:id="rId16"/>
    <p:sldId id="4721" r:id="rId17"/>
    <p:sldId id="4722" r:id="rId18"/>
    <p:sldId id="4723" r:id="rId19"/>
    <p:sldId id="4724" r:id="rId20"/>
    <p:sldId id="4737" r:id="rId21"/>
    <p:sldId id="4738" r:id="rId22"/>
    <p:sldId id="4739" r:id="rId23"/>
    <p:sldId id="4740" r:id="rId24"/>
    <p:sldId id="4725" r:id="rId25"/>
    <p:sldId id="4726" r:id="rId26"/>
    <p:sldId id="4727" r:id="rId27"/>
    <p:sldId id="4728" r:id="rId28"/>
    <p:sldId id="4729" r:id="rId29"/>
    <p:sldId id="4730" r:id="rId30"/>
    <p:sldId id="4743" r:id="rId31"/>
    <p:sldId id="282" r:id="rId32"/>
    <p:sldId id="280" r:id="rId33"/>
    <p:sldId id="4711"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5814" autoAdjust="0"/>
  </p:normalViewPr>
  <p:slideViewPr>
    <p:cSldViewPr>
      <p:cViewPr varScale="1">
        <p:scale>
          <a:sx n="102" d="100"/>
          <a:sy n="102" d="100"/>
        </p:scale>
        <p:origin x="616"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36.759"/>
    </inkml:context>
    <inkml:brush xml:id="br0">
      <inkml:brushProperty name="width" value="0.05" units="cm"/>
      <inkml:brushProperty name="height" value="0.05" units="cm"/>
      <inkml:brushProperty name="color" value="#FFFFFF"/>
    </inkml:brush>
  </inkml:definitions>
  <inkml:trace contextRef="#ctx0" brushRef="#br0">3863 272 24575,'0'0'0,"0"-1"0,0 1 0,0-1 0,-1 1 0,1-1 0,0 0 0,0 1 0,-1-1 0,1 1 0,0-1 0,-1 1 0,1-1 0,0 1 0,-1 0 0,1-1 0,-1 1 0,1-1 0,-1 1 0,1 0 0,-1-1 0,1 1 0,-1 0 0,1 0 0,-1-1 0,1 1 0,-1 0 0,0 0 0,-20-4 0,16 3 0,-80-10 0,-97 0 0,95 7 0,-584-20 0,472 25 0,-313 42 0,-191 81 0,187-2 0,437-98 0,0 4 0,2 3 0,2 4 0,-97 59 0,137-72 0,2 2 0,1 2 0,0 1 0,2 1 0,2 1 0,0 2 0,2 0 0,-25 42 0,38-52 0,0 2 0,2-1 0,0 2 0,2-1 0,1 1 0,0 1 0,2 0 0,1 0 0,1 0 0,1 0 0,1 0 0,2 1 0,0-1 0,5 33 0,6 3 0,3-1 0,3 0 0,2-1 0,3-2 0,2 0 0,38 66 0,-41-89-13,1-1-1,1-1 0,1-1 0,2-1 1,1-1-1,51 41 0,-35-37-36,2-1 1,2-3-1,0-2 0,63 27 0,-28-22-121,167 45-1,85-15-207,-102-37-358,292-4 0,234-68-1026,99-103 1763,-607 85 0,323-129 0,-302 69-28,-213 93 7,-2-2 1,82-66-1,-109 75 11,-1-1-1,-1-1 1,-2-1 0,-1-1 0,35-54-1,-45 58 8,-1 0 0,-1-1 0,-1 0 0,-1-1 0,-2 0 0,-1 0-1,0-1 1,2-41 0,-6 36 4,-3-1-1,0 1 1,-2 0-1,-2 0 1,-1 0-1,-1 0 1,-13-35 0,5 29 0,-1 0 1,-2 1-1,-2 0 1,-1 1 0,-30-38-1,11 24 1,-3 1 0,-2 3 0,-2 1-1,-1 2 1,-3 3 0,-1 2 0,-78-45 0,53 41-2,-1 4 0,-2 3 0,-128-38 0,96 43 0,-1 5 0,-135-13 0,-237 17 0,6 50 0,243-3 1746,-316 77 0,540-100-1832,-26 9 585,35-11-528,1 0 0,0 1-1,0-1 1,0 1 0,0-1 0,0 1 0,1 0 0,-1-1 0,0 1 0,0 0 0,0-1 0,0 1-1,1 0 1,-1 0 0,0 0 0,1 0 0,-1 0 0,1 0 0,-1 0 0,1 0 0,-1 0 0,1 0-1,0 0 1,-1 0 0,1 0 0,0 0 0,0 1 0,2 9-6797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28.146"/>
    </inkml:context>
    <inkml:brush xml:id="br0">
      <inkml:brushProperty name="width" value="0.05" units="cm"/>
      <inkml:brushProperty name="height" value="0.05" units="cm"/>
      <inkml:brushProperty name="color" value="#FFFFFF"/>
    </inkml:brush>
  </inkml:definitions>
  <inkml:trace contextRef="#ctx0" brushRef="#br0">1705 267 24575,'0'-9'0,"1"-10"0,-2-1 0,0 1 0,-5-23 0,5 36 0,-1 0 0,0 0 0,0-1 0,-1 1 0,0 0 0,0 1 0,0-1 0,-1 1 0,0-1 0,0 1 0,0 0 0,-1 0 0,-6-5 0,-1 1 0,0 1 0,0 0 0,-1 1 0,-1 0 0,1 1 0,-1 1 0,0 0 0,0 1 0,-1 0 0,1 1 0,-1 1 0,-15-1 0,-25 1 0,-102 8 0,149-5 0,-89 8 0,-129 29 0,168-24 0,1 3 0,0 2 0,-78 38 0,4 14 0,-169 121 0,281-179 0,0 2 0,1 0 0,1 0 0,1 2 0,0 0 0,-15 21 0,27-32 0,-1 1 0,1 0 0,0 0 0,1 0 0,-1 1 0,1-1 0,1 1 0,0 0 0,0-1 0,0 1 0,1 0 0,0 0 0,1 0 0,-1 0 0,2 0 0,-1 0 0,1 0 0,0 0 0,1 0 0,0 0 0,3 8 0,3 2 0,0-1 0,1 0 0,1-1 0,1 0 0,0-1 0,1 0 0,1 0 0,21 18 0,-17-18 0,1-1 0,0-1 0,1 0 0,1-1 0,0-1 0,39 15 0,-17-13 0,1-1 0,72 9 0,91-2 0,-102-14 0,152-11 0,-187-1 0,-1-3 0,0-3 0,81-27 0,-114 28 0,-1-2 0,0-1 0,-1-2 0,-1-1 0,-1-2 0,0-1 0,-1-1 0,-2-2 0,30-31 0,-40 36 0,-2-1 0,0-1 0,-1-1 0,-2 0 0,0-1 0,-1 0 0,-1 0 0,14-50 0,-22 60 0,0-1 0,-1 1 0,0-1 0,-1 1 0,-1-1 0,0 0 0,-1 1 0,-3-16 0,1 18 0,1 1 0,-1 0 0,-1 0 0,0 1 0,-1-1 0,1 1 0,-2 0 0,1 0 0,-1 0 0,-1 1 0,-11-12 0,-2 1 0,-1 2 0,-1 0 0,-1 1 0,0 2 0,-1 0 0,0 1 0,-1 2 0,-51-17 0,18 12 0,1 3 0,-2 2 0,-64-4 0,102 14 0,0 1 0,0 1 0,0 1 0,1 1 0,-37 9 0,-100 41 0,90-28 0,-221 94 0,234-92 0,1 3 0,2 2 0,-54 45 0,94-68 0,1 1 0,0 1 0,1-1 0,0 1 0,1 1 0,0 0 0,1 0 0,0 0 0,1 1 0,1 0 0,0 0 0,0 1 0,1-1 0,1 1 0,0 0 0,1 0 0,1 0 0,0 0 0,1 1 0,0-1 0,1 0 0,1 0 0,0 0 0,1 0 0,8 24 0,-6-27 0,0 0 0,1-1 0,0 1 0,0-1 0,1-1 0,1 1 0,-1-1 0,1-1 0,1 0 0,0 0 0,0 0 0,0-1 0,16 9 0,0-2 0,0-2 0,1 0 0,0-1 0,42 10 0,-34-13-227,1-1-1,-1-1 1,1-3-1,0 0 1,46-4-1,-35-3-6598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3.450"/>
    </inkml:context>
    <inkml:brush xml:id="br0">
      <inkml:brushProperty name="width" value="0.05" units="cm"/>
      <inkml:brushProperty name="height" value="0.05" units="cm"/>
      <inkml:brushProperty name="color" value="#FFFFFF"/>
    </inkml:brush>
  </inkml:definitions>
  <inkml:trace contextRef="#ctx0" brushRef="#br0">0 13 24575,'3'0'0,"4"0"0,4 0 0,-1-2 0,2-2 0,2 0 0,-2 1-8191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3.871"/>
    </inkml:context>
    <inkml:brush xml:id="br0">
      <inkml:brushProperty name="width" value="0.05" units="cm"/>
      <inkml:brushProperty name="height" value="0.05" units="cm"/>
      <inkml:brushProperty name="color" value="#FFFFFF"/>
    </inkml:brush>
  </inkml:definitions>
  <inkml:trace contextRef="#ctx0" brushRef="#br0">18 179 24575,'5'7'0,"0"1"0,0 0 0,-1 1 0,0-1 0,-1 1 0,0 0 0,0 0 0,1 9 0,-3-12 0,10 43 0,4 65 0,-8-61 0,0-30 0,-3-17 0,-5-14 0,-36-125 0,3 15 0,27 87 0,1 6 0,-6-48 0,11 67 0,1 0 0,-1 0 0,2-1 0,-1 1 0,1 0 0,0 0 0,0 0 0,0 0 0,1 0 0,0 0 0,0 0 0,1 0 0,3-5 0,-4 8 15,1 0 0,-1 0 0,1 0 0,0 1-1,0-1 1,0 1 0,0-1 0,1 1 0,-1 0 0,1 1-1,-1-1 1,1 1 0,-1-1 0,1 1 0,0 0 0,0 0 0,0 1-1,-1-1 1,1 1 0,0 0 0,0 0 0,5 1 0,3 0-259,-1 0 0,0 1 0,-1 1 0,1 0 1,0 0-1,15 8 0,-4 0-6582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4.026"/>
    </inkml:context>
    <inkml:brush xml:id="br0">
      <inkml:brushProperty name="width" value="0.05" units="cm"/>
      <inkml:brushProperty name="height" value="0.05" units="cm"/>
      <inkml:brushProperty name="color" value="#FFFFFF"/>
    </inkml:brush>
  </inkml:definitions>
  <inkml:trace contextRef="#ctx0" brushRef="#br0">0 23 24575,'3'0'0,"4"0"0,4 0 0,3 0 0,5 0 0,5-3 0,1-1 0,3 0 0,2-2 0,-4 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4.246"/>
    </inkml:context>
    <inkml:brush xml:id="br0">
      <inkml:brushProperty name="width" value="0.05" units="cm"/>
      <inkml:brushProperty name="height" value="0.05" units="cm"/>
      <inkml:brushProperty name="color" value="#FFFFFF"/>
    </inkml:brush>
  </inkml:definitions>
  <inkml:trace contextRef="#ctx0" brushRef="#br0">36 24 24575,'0'-3'0,"-3"-1"0,-1-3 0,-3 0 0,0 4 0,2 6 0,0 8 0,2 5 0,2 5 0,0 6 0,1 4 0,3 3 0,1 1 0,3-3 0,0-6-8191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4.805"/>
    </inkml:context>
    <inkml:brush xml:id="br0">
      <inkml:brushProperty name="width" value="0.05" units="cm"/>
      <inkml:brushProperty name="height" value="0.05" units="cm"/>
      <inkml:brushProperty name="color" value="#FFFFFF"/>
    </inkml:brush>
  </inkml:definitions>
  <inkml:trace contextRef="#ctx0" brushRef="#br0">55 175 24575,'-2'-7'0,"-3"9"0,-3 11 0,2 14 0,1 1 0,0-1 0,1 31 0,2-32 0,2-25 0,0 1 0,0-1 0,0 0 0,-1 0 0,1 0 0,0 1 0,0-1 0,-1 0 0,1 0 0,-1 0 0,1 0 0,-1 1 0,1-1 0,-1 0 0,-1 1 0,-2-5 0,1-10 0,1-10 0,1 1 0,1-1 0,4-33 0,-2 42 0,0 1 0,1-1 0,1 1 0,0-1 0,1 1 0,12-23 0,-15 33 0,0 0 0,0 0 0,0 0 0,0 0 0,1 0 0,-1 1 0,1-1 0,0 1 0,-1 0 0,1-1 0,4-1 0,-6 4 0,0-1 0,1 1 0,-1-1 0,0 1 0,1 0 0,-1-1 0,1 1 0,-1 0 0,0 0 0,1 0 0,-1 0 0,1 0 0,-1 0 0,0 1 0,1-1 0,-1 0 0,1 1 0,-1-1 0,0 1 0,0-1 0,1 1 0,-1-1 0,0 1 0,0 0 0,0 0 0,1 0 0,-1 0 0,0 0 0,0 0 0,-1 0 0,3 2 0,6 10 0,0 1 0,-1 0 0,-1 0 0,0 1 0,-1 0 0,6 19 0,-8-20 0,0 0 0,1 0 0,1-1 0,0 0 0,1 0 0,1-1 0,0 0 0,15 19 0,-20-29 0,-1 1 0,1 0 0,0-1 0,0 0 0,0 0 0,0 0 0,1 0 0,-1 0 0,0 0 0,1-1 0,-1 0 0,1 1 0,0-2 0,-1 1 0,1 0 0,0-1 0,0 1 0,0-1 0,-1 0 0,1 0 0,0-1 0,0 1 0,-1-1 0,1 0 0,0 0 0,-1 0 0,1 0 0,-1-1 0,1 1 0,-1-1 0,0 0 0,1 0 0,3-3 0,0-1 0,0 0 0,0-1 0,-1 1 0,0-1 0,0-1 0,0 1 0,-1-1 0,0 0 0,-1 0 0,1 0 0,-2-1 0,5-12 0,-6 11 29,0 1-1,-1-1 1,0 0-1,0 1 0,-1-1 1,0 0-1,-1 1 1,0-1-1,-1 0 1,0 1-1,-6-19 1,5 21-143,0-1 0,0 0 0,-1 1 0,0 0 1,0 0-1,-1 0 0,0 1 0,0-1 1,-1 1-1,0 0 0,0 0 0,0 1 1,-1 0-1,-9-6 0,0 3-6712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5.471"/>
    </inkml:context>
    <inkml:brush xml:id="br0">
      <inkml:brushProperty name="width" value="0.05" units="cm"/>
      <inkml:brushProperty name="height" value="0.05" units="cm"/>
      <inkml:brushProperty name="color" value="#FFFFFF"/>
    </inkml:brush>
  </inkml:definitions>
  <inkml:trace contextRef="#ctx0" brushRef="#br0">1 80 24575,'1'-4'0,"0"0"0,0 0 0,1 1 0,-1-1 0,1 1 0,3-5 0,0 38 0,34 202 0,-38-228 0,0 1 0,2 11 0,1 0 0,0 1 0,2-1 0,10 22 0,-15-35 0,1 0 0,0 0 0,0 0 0,0 0 0,0-1 0,1 1 0,-1-1 0,1 1 0,-1-1 0,1 0 0,0 0 0,3 2 0,-3-3 0,-1 0 0,0-1 0,1 1 0,-1 0 0,0-1 0,1 0 0,-1 1 0,1-1 0,-1 0 0,1-1 0,-1 1 0,1 0 0,-1-1 0,1 1 0,-1-1 0,0 0 0,1 1 0,-1-1 0,3-2 0,4-2 0,-1-1 0,1 1 0,-1-2 0,0 1 0,-1-1 0,0-1 0,0 1 0,0-1 0,-1 0 0,0-1 0,7-13 0,-3 4 0,-1-1 0,-1 0 0,-1 0 0,9-38 0,-13 41 0,0 0 0,-1-1 0,-2 1 0,1-1 0,-3-17 0,2 28 0,-1 0 0,0 0 0,0 0 0,-1-1 0,1 2 0,-1-1 0,-1 0 0,1 0 0,-1 0 0,0 1 0,0 0 0,0-1 0,-1 1 0,0 1 0,0-1 0,-7-6 0,9 10-72,1 0 1,0 0-1,-1 0 0,1 0 0,-1 1 0,1-1 0,-1 0 0,1 1 1,-1-1-1,1 1 0,-1 0 0,0-1 0,1 1 0,-1 0 0,0 0 1,1 0-1,-1 0 0,-1 1 0,-9 3-6754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5.844"/>
    </inkml:context>
    <inkml:brush xml:id="br0">
      <inkml:brushProperty name="width" value="0.05" units="cm"/>
      <inkml:brushProperty name="height" value="0.05" units="cm"/>
      <inkml:brushProperty name="color" value="#FFFFFF"/>
    </inkml:brush>
  </inkml:definitions>
  <inkml:trace contextRef="#ctx0" brushRef="#br0">151 44 24575,'0'0'0,"1"0"0,0 0 0,-1-1 0,1 1 0,0 0 0,-1-1 0,1 1 0,0 0 0,-1-1 0,1 1 0,-1-1 0,1 1 0,0-1 0,-1 1 0,1-1 0,-1 1 0,0-1 0,1 0 0,-1 1 0,0-1 0,1 0 0,-1 1 0,0-1 0,1 0 0,-1 0 0,0 1 0,0-1 0,0 0 0,0 0 0,0 1 0,0-1 0,0 0 0,0-1 0,0 1 0,0 0 0,0 0 0,0 0 0,0 0 0,0 0 0,0 1 0,0-1 0,-1 0 0,1 0 0,0 0 0,-1 0 0,1 0 0,0 0 0,-1 0 0,1 1 0,-1-1 0,1 0 0,-1 0 0,0 0 0,1 1 0,-1-1 0,0 0 0,0 1 0,1-1 0,-1 1 0,0-1 0,-1 0 0,-1 1 0,1 0 0,-1 0 0,0 0 0,1 0 0,-1 1 0,0-1 0,1 1 0,-1-1 0,1 1 0,-1 0 0,1 0 0,0 0 0,-1 0 0,-2 3 0,-32 23 0,33-24 0,4-3 0,-10 7 0,2 1 0,-1 0 0,1 0 0,-12 15 0,18-21 0,1 0 0,-1 0 0,1 1 0,0-1 0,0 0 0,0 0 0,0 1 0,0-1 0,1 1 0,-1-1 0,1 0 0,-1 1 0,1-1 0,0 1 0,0-1 0,0 1 0,0-1 0,1 1 0,-1-1 0,1 1 0,-1-1 0,1 1 0,0-1 0,0 0 0,0 1 0,0-1 0,0 0 0,2 3 0,3 2 0,-1-1 0,1 0 0,1 0 0,-1 0 0,1-1 0,9 6 0,50 26 0,-29-17 0,-25-13 0,-4-3 0,0 0 0,0 1 0,-1 0 0,1 1 0,-1 0 0,6 6 0,-12-10 0,1-1 0,-1 1 0,0-1 0,0 1 0,-1-1 0,1 1 0,0 0 0,-1-1 0,1 1 0,-1 0 0,1 0 0,-1 0 0,0-1 0,1 1 0,-1 0 0,0 0 0,0 0 0,-1 0 0,1-1 0,0 1 0,-1 0 0,1 0 0,-1 0 0,1-1 0,-1 1 0,0 0 0,0-1 0,1 1 0,-1-1 0,-1 1 0,1-1 0,0 1 0,0-1 0,0 0 0,-1 1 0,-1 0 0,-5 6-114,0-1 1,0 0-1,-1 0 0,0-1 0,-1 0 1,1-1-1,-1 0 0,0 0 0,0-1 1,-1-1-1,-18 5 0,11-7-6712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6.047"/>
    </inkml:context>
    <inkml:brush xml:id="br0">
      <inkml:brushProperty name="width" value="0.05" units="cm"/>
      <inkml:brushProperty name="height" value="0.05" units="cm"/>
      <inkml:brushProperty name="color" value="#FFFFFF"/>
    </inkml:brush>
  </inkml:definitions>
  <inkml:trace contextRef="#ctx0" brushRef="#br0">15 0 24575,'0'3'0,"-3"1"0,-4-1 0,2 0 0,5-1 0,6 0 0,7-2 0,5 1 0,2-1 0,-3-1-8191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6.498"/>
    </inkml:context>
    <inkml:brush xml:id="br0">
      <inkml:brushProperty name="width" value="0.05" units="cm"/>
      <inkml:brushProperty name="height" value="0.05" units="cm"/>
      <inkml:brushProperty name="color" value="#FFFFFF"/>
    </inkml:brush>
  </inkml:definitions>
  <inkml:trace contextRef="#ctx0" brushRef="#br0">1 149 24575,'0'1'0,"1"-1"0,0 0 0,-1 0 0,1 1 0,0-1 0,-1 1 0,1-1 0,0 0 0,-1 1 0,1-1 0,-1 1 0,1-1 0,-1 1 0,1 0 0,-1-1 0,0 1 0,1 0 0,-1-1 0,0 1 0,1 0 0,-1-1 0,0 1 0,0 0 0,1 1 0,5 24 0,-5-16 0,8 32 0,3 65 0,-6-50 0,0 55 0,18-524 0,-23 397 0,6-36 0,-7 49 0,1-1 0,0 0 0,-1 1 0,1-1 0,0 1 0,0-1 0,0 1 0,1-1 0,-1 1 0,1 0 0,-1 0 0,1-1 0,0 1 0,2-2 0,-3 4 0,-1-1 0,1 1 0,0 0 0,-1 0 0,1 0 0,0-1 0,-1 1 0,1 0 0,0 0 0,0 0 0,-1 0 0,1 0 0,0 0 0,-1 0 0,1 1 0,0-1 0,-1 0 0,1 0 0,0 0 0,-1 1 0,1-1 0,-1 0 0,1 1 0,-1-1 0,1 1 0,0-1 0,-1 0 0,1 1 0,-1-1 0,0 1 0,1-1 0,0 2 0,14 20 0,-14-21 0,17 36 0,-1 1 0,-2 0 0,-2 1 0,9 41 0,14 42 0,-20-76-1365,-1-8-5461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7.199"/>
    </inkml:context>
    <inkml:brush xml:id="br0">
      <inkml:brushProperty name="width" value="0.05" units="cm"/>
      <inkml:brushProperty name="height" value="0.05" units="cm"/>
      <inkml:brushProperty name="color" value="#FFFFFF"/>
    </inkml:brush>
  </inkml:definitions>
  <inkml:trace contextRef="#ctx0" brushRef="#br0">1 168 24575,'0'-3'0,"0"1"0,0-1 0,0 1 0,0 0 0,0-1 0,1 1 0,-1-1 0,1 1 0,0 0 0,0-1 0,0 1 0,0 0 0,0 0 0,0 0 0,0 0 0,1 0 0,2-2 0,-3 2 0,1 1 0,0 0 0,0 0 0,0 0 0,0 0 0,0 0 0,0 1 0,0-1 0,0 1 0,0-1 0,1 1 0,-1 0 0,0-1 0,0 1 0,0 0 0,1 1 0,-1-1 0,0 0 0,3 1 0,17 4 0,1-1 0,-1-1 0,1-2 0,-1 0 0,24-2 0,-40 0 0,-1 0 0,1 0 0,-1 0 0,0-1 0,1 0 0,-1 0 0,0 0 0,0 0 0,-1-1 0,1 0 0,6-5 0,-8 5 0,0 0 0,0 0 0,-1-1 0,1 1 0,-1-1 0,1 0 0,-1 1 0,-1-1 0,1 0 0,0 0 0,-1-1 0,0 1 0,0 0 0,0 0 0,0 0 0,-1-7 0,0-14 0,-1 21 0,0 16 0,0 24 0,-1 84 0,3-101 0,0-1 0,2 0 0,0 0 0,8 26 0,-10-39 0,2-1 0,-1 1 0,0-1 0,1 1 0,0-1 0,0 0 0,0 0 0,5 4 0,-8-7 0,1 0 0,0 0 0,-1-1 0,1 1 0,0 0 0,-1-1 0,1 1 0,0-1 0,0 1 0,0-1 0,-1 1 0,1-1 0,0 0 0,0 1 0,0-1 0,0 0 0,0 0 0,0 0 0,0 1 0,0-1 0,0 0 0,0 0 0,-1 0 0,1-1 0,0 1 0,0 0 0,0 0 0,0 0 0,0-1 0,0 1 0,0 0 0,0-1 0,-1 1 0,1-1 0,0 1 0,0-1 0,0 1 0,-1-1 0,1 0 0,0 1 0,-1-1 0,1 0 0,-1 0 0,1 1 0,-1-1 0,1 0 0,-1 0 0,1 0 0,0-1 0,3-10 0,0 1 0,0-1 0,-1 0 0,0 1 0,-1-2 0,0 1 0,0-15 0,-4-76 0,1 78 0,6 156 0,-5-127 0,1 1 0,0-1 0,0 0 0,0 0 0,0 0 0,1 0 0,-1 0 0,1 0 0,0 0 0,0 0 0,1-1 0,3 6 0,-4-8 0,0 1 0,0 0 0,0-1 0,0 1 0,0-1 0,0 0 0,1 1 0,-1-1 0,0 0 0,1-1 0,-1 1 0,1 0 0,-1-1 0,1 1 0,0-1 0,-1 0 0,1 0 0,-1 0 0,1 0 0,-1 0 0,5-1 0,-4 0 0,0 0 0,0 0 0,0 0 0,-1-1 0,1 1 0,0-1 0,-1 0 0,1 1 0,-1-1 0,1 0 0,-1 0 0,0-1 0,0 1 0,0 0 0,0-1 0,0 1 0,-1-1 0,1 0 0,-1 1 0,0-1 0,1 0 0,-1 0 0,-1 0 0,1 0 0,0 0 0,0-3 0,1-5 0,-1 0 0,0-1 0,0 1 0,-1 0 0,-3-21 0,2 25-91,0 0 0,0-1 0,-1 1 0,0 0 0,-1 1 0,1-1 0,-1 0 0,0 1 0,-1-1 0,0 1 0,0 0 0,0 0 0,-1 1 0,-7-8 0,-2 1-6735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52.522"/>
    </inkml:context>
    <inkml:brush xml:id="br0">
      <inkml:brushProperty name="width" value="0.05" units="cm"/>
      <inkml:brushProperty name="height" value="0.05" units="cm"/>
      <inkml:brushProperty name="color" value="#FFFFFF"/>
    </inkml:brush>
  </inkml:definitions>
  <inkml:trace contextRef="#ctx0" brushRef="#br0">88 0 24575,'1'0'0,"0"1"0,-1-1 0,1 1 0,0-1 0,0 1 0,-1-1 0,1 1 0,0-1 0,-1 1 0,1 0 0,-1-1 0,1 1 0,-1 0 0,1 0 0,-1-1 0,1 1 0,-1 0 0,0 0 0,1-1 0,-1 1 0,0 0 0,0 0 0,0 0 0,1 0 0,-1 0 0,0 1 0,2 27 0,-4 1 0,-1 0 0,-14 59 0,5-30 0,-55 388-1365,65-422-5461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7.510"/>
    </inkml:context>
    <inkml:brush xml:id="br0">
      <inkml:brushProperty name="width" value="0.05" units="cm"/>
      <inkml:brushProperty name="height" value="0.05" units="cm"/>
      <inkml:brushProperty name="color" value="#FFFFFF"/>
    </inkml:brush>
  </inkml:definitions>
  <inkml:trace contextRef="#ctx0" brushRef="#br0">137 96 24575,'0'-8'0,"0"1"0,-1-1 0,0 1 0,0-1 0,-1 1 0,0 0 0,-3-9 0,4 15 0,1-1 0,-1 0 0,0 1 0,0-1 0,0 1 0,0-1 0,0 1 0,0-1 0,0 1 0,0 0 0,-1 0 0,1-1 0,0 1 0,-1 0 0,1 0 0,-1 0 0,1 1 0,-1-1 0,0 0 0,1 0 0,-1 1 0,0-1 0,1 1 0,-1 0 0,0-1 0,0 1 0,1 0 0,-1 0 0,0 0 0,0 0 0,0 0 0,1 1 0,-1-1 0,0 1 0,1-1 0,-3 1 0,2 0 0,0 0 0,0 0 0,0 0 0,0 0 0,0 0 0,0 1 0,0-1 0,1 1 0,-1-1 0,0 1 0,1-1 0,-1 1 0,1 0 0,0 0 0,0 0 0,-2 2 0,1 1 0,1-1 0,-1 1 0,1 0 0,-1-1 0,2 1 0,-1 0 0,0 6 0,1 2 0,0 0 0,1 0 0,1 0 0,5 23 0,4-4 0,0-1 0,19 35 0,-16-37 0,-1 0 0,11 43 0,-23-69 14,0 1 1,0-1-1,-1 1 0,1-1 0,-1 1 1,0-1-1,0 1 0,-1-1 0,1 1 0,-1-1 1,1 1-1,-1-1 0,0 1 0,0-1 1,-1 0-1,1 0 0,-1 1 0,0-1 0,1 0 1,-2 0-1,1-1 0,0 1 0,-3 3 1,-2 0-229,-1 0 1,1 0 0,-1-1-1,0 0 1,-1-1 0,1 1-1,-12 3 1,-26 9-6613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8.880"/>
    </inkml:context>
    <inkml:brush xml:id="br0">
      <inkml:brushProperty name="width" value="0.05" units="cm"/>
      <inkml:brushProperty name="height" value="0.05" units="cm"/>
      <inkml:brushProperty name="color" value="#FFFFFF"/>
    </inkml:brush>
  </inkml:definitions>
  <inkml:trace contextRef="#ctx0" brushRef="#br0">1 95 24575,'0'-95'0,"13"147"0,59 484 331,-18-94-2027,-47-404-5130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9.177"/>
    </inkml:context>
    <inkml:brush xml:id="br0">
      <inkml:brushProperty name="width" value="0.05" units="cm"/>
      <inkml:brushProperty name="height" value="0.05" units="cm"/>
      <inkml:brushProperty name="color" value="#FFFFFF"/>
    </inkml:brush>
  </inkml:definitions>
  <inkml:trace contextRef="#ctx0" brushRef="#br0">21 120 24575,'-19'1'0,"19"-1"0,0 0 0,0 1 0,0-1 0,0 0 0,0 0 0,0 0 0,0 0 0,0 0 0,0 0 0,0 0 0,0 0 0,0 0 0,0 0 0,0 0 0,0 0 0,0 0 0,0 0 0,0 1 0,0-1 0,0 0 0,1 0 0,-1 0 0,0 0 0,0 0 0,0 0 0,0 0 0,0 0 0,0 0 0,-1 0 0,1 0 0,0 1 0,0-1 0,0 0 0,0 0 0,0 0 0,0 0 0,0 0 0,0 0 0,0 0 0,0 0 0,0 0 0,0 0 0,0 0 0,0 0 0,0 0 0,0 0 0,0 0 0,0 1 0,0-1 0,0 0 0,-1 0 0,1 0 0,0 0 0,0 0 0,0 0 0,0 0 0,0 0 0,0 0 0,0 0 0,0 0 0,0 0 0,0 0 0,0 0 0,-1 0 0,35 9 0,81 7-20,200 3 0,-205-16-259,1195 19-5926,5-39 2023,818-73 2881,-2044 84 1493,366-42 1853,-378 31-1473,-36 2 435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9.894"/>
    </inkml:context>
    <inkml:brush xml:id="br0">
      <inkml:brushProperty name="width" value="0.05" units="cm"/>
      <inkml:brushProperty name="height" value="0.05" units="cm"/>
      <inkml:brushProperty name="color" value="#FFFFFF"/>
    </inkml:brush>
  </inkml:definitions>
  <inkml:trace contextRef="#ctx0" brushRef="#br0">1 157 24575,'2'-1'0,"0"0"0,0 1 0,0-1 0,0 0 0,0 0 0,-1 0 0,1 0 0,0 0 0,0-1 0,-1 1 0,3-3 0,13-8 0,-8 10 0,0-1 0,1 1 0,0 1 0,-1 0 0,1 0 0,0 1 0,11 1 0,3-1 0,401-2-506,275-2-1461,799-28-4569,752-27 3431,-1994 48 3618,122-2 4669,-370 15-3279,-19 0-439,-21 3-450,-11-1-529,-5 0 292,-68 14-1,114-18-776,0 0 0,-1 0 0,1 1 0,0-1 0,-1 1 0,1-1 0,0 0 0,0 1 0,-1 0 0,1-1 0,0 1 0,0 0 0,0 0 0,0-1 0,0 1 0,0 0 0,-1 2 0,2-3 0,0 1 0,0-1 0,0 1 0,0-1 0,0 1 0,0-1 0,1 1 0,-1-1 0,0 1 0,0-1 0,0 1 0,1-1 0,-1 1 0,0-1 0,1 1 0,-1-1 0,0 1 0,1-1 0,-1 0 0,0 1 0,1-1 0,-1 0 0,1 1 0,-1-1 0,1 0 0,-1 0 0,1 1 0,9 4 0,0 0 0,0-1 0,10 3 0,-10-4 0,0 1 0,0 1 0,-1 0 0,0 0 0,0 1 0,0 0 0,0 0 0,-1 1 0,0 0 0,-1 1 0,8 8 0,-5-3 0,0 1 0,-1 1 0,-1-1 0,0 2 0,10 25 0,-4 5 0,-1 1 0,-3 1 0,6 67 0,9 119 342,-21-157-1196,-5 81 1,-2-111-5973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0.699"/>
    </inkml:context>
    <inkml:brush xml:id="br0">
      <inkml:brushProperty name="width" value="0.05" units="cm"/>
      <inkml:brushProperty name="height" value="0.05" units="cm"/>
      <inkml:brushProperty name="color" value="#FFFFFF"/>
    </inkml:brush>
  </inkml:definitions>
  <inkml:trace contextRef="#ctx0" brushRef="#br0">278 140 24575,'0'-12'0,"0"1"0,-1-1 0,0 1 0,-1-1 0,-4-16 0,5 25 0,0 0 0,0 0 0,-1 0 0,1 0 0,-1 1 0,0-1 0,0 0 0,0 1 0,0-1 0,0 1 0,-1-1 0,1 1 0,-1 0 0,1 0 0,-1 0 0,0 1 0,0-1 0,0 1 0,0-1 0,0 1 0,0 0 0,0 0 0,0 0 0,-4 0 0,-1 0 0,0 1 0,0 0 0,0 0 0,0 1 0,0-1 0,0 2 0,1-1 0,-1 1 0,0 1 0,1-1 0,-1 1 0,1 1 0,0-1 0,-12 9 0,13-8 0,-1 0 0,2 0 0,-1 1 0,0 0 0,1 0 0,0 0 0,0 1 0,0 0 0,1 0 0,0 0 0,0 0 0,1 1 0,0-1 0,0 1 0,0 0 0,-2 8 0,5-11 0,0-1 0,0 0 0,0 0 0,1 0 0,-1 0 0,1 1 0,-1-1 0,1 0 0,0 0 0,0 0 0,1 0 0,-1 0 0,0 0 0,1-1 0,0 1 0,0 0 0,0-1 0,0 0 0,0 1 0,0-1 0,1 0 0,-1 0 0,5 3 0,2 1 0,0 0 0,0 0 0,1-2 0,0 1 0,19 6 0,1-4 0,-12-2 0,34 12 0,-48-16 0,-1 0 0,0 1 0,1 0 0,-1-1 0,0 1 0,0 1 0,0-1 0,0 0 0,-1 1 0,1-1 0,-1 1 0,1 0 0,-1 0 0,0 0 0,4 6 0,-6-6 11,1-1 0,-1 0 0,1 0 0,-1 0 0,0 1 0,0-1 0,0 0 0,0 0 0,0 1 0,-1-1 0,1 0 0,-1 0 0,1 1 0,-1-1 0,0 0 0,0 0 0,0 0 0,0 0 0,0 0 0,0 0 0,0 0 1,-1-1-1,1 1 0,-1 0 0,1-1 0,-1 1 0,0-1 0,0 1 0,1-1 0,-4 2 0,-4 2-296,0 0 1,0 0-1,-1-1 1,1 0-1,-14 4 1,-2-2-6542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1.153"/>
    </inkml:context>
    <inkml:brush xml:id="br0">
      <inkml:brushProperty name="width" value="0.05" units="cm"/>
      <inkml:brushProperty name="height" value="0.05" units="cm"/>
      <inkml:brushProperty name="color" value="#FFFFFF"/>
    </inkml:brush>
  </inkml:definitions>
  <inkml:trace contextRef="#ctx0" brushRef="#br0">0 53 24575,'2'0'0,"-1"0"0,1 1 0,-1-1 0,1 1 0,-1-1 0,0 1 0,1 0 0,-1-1 0,0 1 0,0 0 0,0 0 0,1 0 0,-1 0 0,0 0 0,0 0 0,0 0 0,0 0 0,-1 1 0,1-1 0,0 0 0,0 0 0,-1 1 0,1-1 0,-1 1 0,1-1 0,-1 0 0,0 1 0,1 1 0,5 43 0,-6-14 0,-2 0 0,-1 0 0,-13 56 0,6-35 0,8-38 0,5-21 0,4-25 0,16-204 0,-22 224 0,0-2 0,0 1 0,4-19 0,-5 28 0,1 1 0,-1 0 0,1 0 0,0-1 0,-1 1 0,1 0 0,0 0 0,1 0 0,-1 0 0,0 0 0,0 0 0,1 1 0,-1-1 0,1 0 0,0 1 0,-1-1 0,1 1 0,0-1 0,0 1 0,3-2 0,-4 3 0,1 0 0,-1-1 0,0 1 0,0 0 0,1 0 0,-1 0 0,0 0 0,0 0 0,1 0 0,-1 1 0,0-1 0,0 0 0,1 1 0,-1-1 0,0 1 0,0-1 0,0 1 0,0-1 0,1 1 0,-1 0 0,0 0 0,0 0 0,0-1 0,-1 1 0,1 0 0,0 0 0,1 2 0,19 33 0,-20-34 0,26 60 171,19 66 0,-25-64-1025,30 61 1,-41-104-5973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1.323"/>
    </inkml:context>
    <inkml:brush xml:id="br0">
      <inkml:brushProperty name="width" value="0.05" units="cm"/>
      <inkml:brushProperty name="height" value="0.05" units="cm"/>
      <inkml:brushProperty name="color" value="#FFFFFF"/>
    </inkml:brush>
  </inkml:definitions>
  <inkml:trace contextRef="#ctx0" brushRef="#br0">7 61 24575,'-3'-3'0,"-1"-4"0,7-1 0,4 2 0,12-2 0,7 0 0,8 2 0,11 2 0,6 2 0,4-2 0,-8-1-8191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1.480"/>
    </inkml:context>
    <inkml:brush xml:id="br0">
      <inkml:brushProperty name="width" value="0.05" units="cm"/>
      <inkml:brushProperty name="height" value="0.05" units="cm"/>
      <inkml:brushProperty name="color" value="#FFFFFF"/>
    </inkml:brush>
  </inkml:definitions>
  <inkml:trace contextRef="#ctx0" brushRef="#br0">15 0 24575,'-3'0'0,"-4"3"0,2 1 0,6 0 0,4-1 0,5-4 0,7-2 0,3 0 0,2 1 0,-4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2.009"/>
    </inkml:context>
    <inkml:brush xml:id="br0">
      <inkml:brushProperty name="width" value="0.05" units="cm"/>
      <inkml:brushProperty name="height" value="0.05" units="cm"/>
      <inkml:brushProperty name="color" value="#FFFFFF"/>
    </inkml:brush>
  </inkml:definitions>
  <inkml:trace contextRef="#ctx0" brushRef="#br0">0 48 24575,'0'-19'0,"1"-10"0,1 31 0,3 19 0,83 298-1365,-82-299-5461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2.366"/>
    </inkml:context>
    <inkml:brush xml:id="br0">
      <inkml:brushProperty name="width" value="0.05" units="cm"/>
      <inkml:brushProperty name="height" value="0.05" units="cm"/>
      <inkml:brushProperty name="color" value="#FFFFFF"/>
    </inkml:brush>
  </inkml:definitions>
  <inkml:trace contextRef="#ctx0" brushRef="#br0">1 198 24575,'-1'-5'0,"1"0"0,1 0 0,-1 0 0,1 0 0,-1 0 0,1 0 0,1 1 0,-1-1 0,4-7 0,-4 10 0,1 0 0,0-1 0,-1 1 0,1 0 0,0 0 0,0 1 0,1-1 0,-1 0 0,0 1 0,0-1 0,1 1 0,-1 0 0,1 0 0,-1 0 0,1 0 0,0 0 0,-1 0 0,6 0 0,153-16 0,-104 13 0,-56 4 0,1 0 0,0 0 0,-1 0 0,1 0 0,-1-1 0,1 1 0,-1 0 0,1-1 0,-1 1 0,1-1 0,-1 1 0,0-1 0,1 0 0,-1 0 0,0 1 0,1-1 0,-1 0 0,0 0 0,0 0 0,0-1 0,0 1 0,0 0 0,0 0 0,0 0 0,0-1 0,0 1 0,0-2 0,-1 1 0,0 0 0,0 0 0,0-1 0,0 1 0,0 0 0,0 0 0,-1 0 0,1 0 0,-1 0 0,1 0 0,-1 0 0,0 0 0,0 0 0,0 0 0,0 0 0,0 1 0,0-1 0,-1 0 0,-1-1 0,1 0 0,-1 0 0,1 0 0,-1 0 0,0 0 0,0 1 0,-1-1 0,1 1 0,-4-3 0,6 5 0,0 0 0,1 0 0,-1-1 0,1 1 0,-1 0 0,0 0 0,1 0 0,-1 0 0,1 0 0,-1 0 0,0 0 0,1 0 0,-1 0 0,1 0 0,-1 0 0,0 0 0,1 1 0,-1-1 0,1 0 0,-1 0 0,0 0 0,0 1 0,0 0 0,0 0 0,0 0 0,1 1 0,-1-1 0,0 0 0,1 0 0,-1 0 0,0 1 0,1-1 0,0 0 0,-1 0 0,1 1 0,0-1 0,-1 0 0,1 2 0,-1 9 0,1 1 0,0-1 0,1 0 0,0 0 0,5 21 0,20 61 0,-21-78 0,16 37-1365,-10-33-5461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53.055"/>
    </inkml:context>
    <inkml:brush xml:id="br0">
      <inkml:brushProperty name="width" value="0.05" units="cm"/>
      <inkml:brushProperty name="height" value="0.05" units="cm"/>
      <inkml:brushProperty name="color" value="#FFFFFF"/>
    </inkml:brush>
  </inkml:definitions>
  <inkml:trace contextRef="#ctx0" brushRef="#br0">102 5 24575,'0'-3'0,"0"2"0,0 4 0,-3 5 0,-1 3 0,-3 4 0,-2 4 0,-4 3 0,1 3 0,-1 0 0,0-1 0,1-2 0,3-1 0,3-5-8191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2.910"/>
    </inkml:context>
    <inkml:brush xml:id="br0">
      <inkml:brushProperty name="width" value="0.05" units="cm"/>
      <inkml:brushProperty name="height" value="0.05" units="cm"/>
      <inkml:brushProperty name="color" value="#FFFFFF"/>
    </inkml:brush>
  </inkml:definitions>
  <inkml:trace contextRef="#ctx0" brushRef="#br0">47 227 24575,'0'49'0,"10"73"0,-3-72 0,-9-84 0,3-36 0,0 11 0,-1 8 0,-2 25 0,1 0 0,2 0 0,1 0 0,1 0 0,8-34 0,-10 58 0,-1 0 0,1-1 0,0 1 0,0 0 0,0 0 0,0 0 0,0 0 0,0 0 0,0 0 0,1 0 0,-1 0 0,1 0 0,-1 0 0,1 1 0,0-1 0,0 1 0,0 0 0,-1-1 0,1 1 0,1 0 0,-1 0 0,0 0 0,0 0 0,0 0 0,0 1 0,1-1 0,-1 1 0,0-1 0,3 1 0,-1 0 0,0 1 0,-1 0 0,1-1 0,0 1 0,-1 1 0,1-1 0,-1 0 0,0 1 0,1 0 0,-1 0 0,0 0 0,0 0 0,0 0 0,0 1 0,0-1 0,0 1 0,3 4 0,-2-1 0,1 0 0,-1 0 0,0 0 0,-1 0 0,0 1 0,0-1 0,0 1 0,-1 0 0,1 0 0,-2 0 0,1 0 0,-1 0 0,1 13 0,-3-15 0,1 1 0,0-1 0,-1 0 0,0 0 0,0 0 0,-1 0 0,1 0 0,-1-1 0,0 1 0,-1 0 0,1-1 0,-1 1 0,0-1 0,0 0 0,0 0 0,0 0 0,-1 0 0,0-1 0,1 1 0,-7 3 0,-4 2 0,-1-1 0,0 0 0,-1-2 0,1 1 0,-23 5 0,0 0 0,35-11 0,1 0 0,0 0 0,0 0 0,-1 0 0,1 0 0,0 0 0,0 1 0,0-1 0,0 1 0,-2 2 0,3-3 0,1-1 0,0 1 0,-1 0 0,1-1 0,0 1 0,0 0 0,0 0 0,0-1 0,-1 1 0,1 0 0,0-1 0,0 1 0,1 0 0,-1 0 0,0-1 0,0 1 0,0 0 0,0-1 0,1 1 0,-1 0 0,0-1 0,0 1 0,1 0 0,-1-1 0,1 1 0,-1 0 0,1-1 0,-1 1 0,1-1 0,-1 1 0,1-1 0,-1 1 0,1-1 0,-1 0 0,1 1 0,0-1 0,0 1 0,20 12 42,0 0 0,1-2 0,0-1 0,35 12 0,17 8-1617,-33-10-5251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4.076"/>
    </inkml:context>
    <inkml:brush xml:id="br0">
      <inkml:brushProperty name="width" value="0.05" units="cm"/>
      <inkml:brushProperty name="height" value="0.05" units="cm"/>
      <inkml:brushProperty name="color" value="#FFFFFF"/>
    </inkml:brush>
  </inkml:definitions>
  <inkml:trace contextRef="#ctx0" brushRef="#br0">1 119 24575,'0'-22'0,"0"34"0,0 37 0,0-30 0,-1 7 0,2-1 0,6 45 0,-6-65 0,0 1 0,1-1 0,-1 0 0,1 1 0,0-1 0,0 0 0,0 0 0,1 0 0,0 0 0,0-1 0,0 1 0,0-1 0,1 0 0,0 0 0,0 0 0,0 0 0,0-1 0,9 6 0,-10-7 0,1-1 0,0 1 0,-1-1 0,1 0 0,0 0 0,0 0 0,0 0 0,0-1 0,0 0 0,0 0 0,0 0 0,0 0 0,0 0 0,0-1 0,4-1 0,-1 0 0,-1 0 0,1-1 0,-1 1 0,0-1 0,0-1 0,0 1 0,-1-1 0,8-7 0,-4 4 0,-2-1 0,1 0 0,-1 0 0,-1-1 0,1 1 0,-1-2 0,-1 1 0,0-1 0,0 1 0,-1-1 0,4-12 0,-6 11 34,0-1 1,-1 1-1,0-1 0,0 1 0,-1-1 0,-1 1 0,0-1 0,-1 1 0,-5-19 1,5 23-142,0 0 0,0 0 1,-1 0-1,0 0 0,-1 0 1,0 1-1,0-1 0,0 1 1,-1 0-1,1 1 0,-2-1 1,1 1-1,0 0 0,-1 0 1,-12-7-1,3 4-6719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4.481"/>
    </inkml:context>
    <inkml:brush xml:id="br0">
      <inkml:brushProperty name="width" value="0.05" units="cm"/>
      <inkml:brushProperty name="height" value="0.05" units="cm"/>
      <inkml:brushProperty name="color" value="#FFFFFF"/>
    </inkml:brush>
  </inkml:definitions>
  <inkml:trace contextRef="#ctx0" brushRef="#br0">149 44 24575,'3'-4'0,"-1"1"0,1 0 0,-1-1 0,0 1 0,0-1 0,2-5 0,-3 9 0,-1-1 0,0 1 0,0-1 0,0 1 0,0-1 0,1 1 0,-1-1 0,0 1 0,0-1 0,0 1 0,0-1 0,0 1 0,0-1 0,0 1 0,0-1 0,-1 1 0,1-1 0,0 1 0,0-1 0,0 1 0,0 0 0,-1-1 0,1 0 0,-1 1 0,0-1 0,0 1 0,1 0 0,-1 0 0,0 0 0,0-1 0,0 1 0,1 0 0,-1 0 0,0 0 0,0 0 0,0 0 0,1 1 0,-1-1 0,0 0 0,0 0 0,0 1 0,1-1 0,-1 0 0,-1 1 0,-11 5 0,-1 1 0,1 1 0,1 0 0,-1 1 0,2 0 0,-1 0 0,1 1 0,1 1 0,-17 21 0,26-31 0,-1 0 0,1 1 0,0 0 0,0-1 0,0 1 0,0-1 0,1 1 0,-1 0 0,0 0 0,1 0 0,-1-1 0,1 1 0,-1 0 0,1 0 0,0 0 0,0 0 0,0 0 0,0 0 0,0 0 0,0 0 0,1-1 0,-1 1 0,1 0 0,-1 0 0,1 0 0,0 0 0,-1-1 0,3 3 0,0 0 0,1 0 0,0 1 0,0-2 0,0 1 0,0 0 0,1-1 0,0 0 0,8 4 0,11 5 0,32 11 0,-39-17 0,-1 1 0,1 0 0,-1 1 0,-1 1 0,21 14 0,-35-22 0,0 0 0,0 0 0,1-1 0,-1 1 0,0 0 0,0 0 0,0 0 0,0 0 0,0 1 0,0-1 0,-1 0 0,1 0 0,0 0 0,-1 1 0,1-1 0,0 0 0,-1 1 0,0-1 0,1 0 0,-1 1 0,0-1 0,0 1 0,1-1 0,-1 1 0,0-1 0,-1 0 0,1 1 0,0-1 0,0 1 0,-1-1 0,1 0 0,0 1 0,-1-1 0,1 0 0,-1 1 0,0-1 0,0 0 0,1 0 0,-1 1 0,0-1 0,0 0 0,0 0 0,0 0 0,0 0 0,0 0 0,0-1 0,-2 2 0,-5 4 0,0-1 0,0-1 0,0 0 0,0 0 0,-1 0 0,-8 2 0,1-1-170,0-1-1,0 0 0,0-1 1,0-1-1,-1-1 0,1 0 1,-22-2-1,17-2-6655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4.732"/>
    </inkml:context>
    <inkml:brush xml:id="br0">
      <inkml:brushProperty name="width" value="0.05" units="cm"/>
      <inkml:brushProperty name="height" value="0.05" units="cm"/>
      <inkml:brushProperty name="color" value="#FFFFFF"/>
    </inkml:brush>
  </inkml:definitions>
  <inkml:trace contextRef="#ctx0" brushRef="#br0">28 1 24575,'-6'2'0,"-4"2"0,1 0 0,7-1 0,8-1 0,7-1 0,6-3 0,7-2 0,5 1 0,-1 0 0,-2 1 0,-5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5.200"/>
    </inkml:context>
    <inkml:brush xml:id="br0">
      <inkml:brushProperty name="width" value="0.05" units="cm"/>
      <inkml:brushProperty name="height" value="0.05" units="cm"/>
      <inkml:brushProperty name="color" value="#FFFFFF"/>
    </inkml:brush>
  </inkml:definitions>
  <inkml:trace contextRef="#ctx0" brushRef="#br0">33 141 24575,'-1'0'0,"0"1"0,0-1 0,1 0 0,-1 1 0,0-1 0,0 1 0,1-1 0,-1 1 0,0-1 0,1 1 0,-1-1 0,1 1 0,-1 0 0,0-1 0,1 1 0,0 0 0,-1 0 0,1-1 0,-1 1 0,1 0 0,0 0 0,-1 0 0,1 0 0,0-1 0,0 1 0,0 0 0,0 2 0,-3 27 0,2-26 0,2 34 0,1 0 0,1 0 0,11 44 0,-2-7 0,-11-59 0,-1-16 0,0 0 0,0 0 0,0 0 0,0 0 0,-1 0 0,1 0 0,0 0 0,0 0 0,0 1 0,0-1 0,0 0 0,0 0 0,0 0 0,0 0 0,0 0 0,-1 0 0,1 0 0,0 0 0,0 0 0,0 0 0,0 0 0,0 0 0,0 0 0,0 0 0,0 0 0,-1 0 0,1 0 0,0 0 0,0 0 0,0 0 0,0 0 0,0 0 0,0 0 0,0 0 0,0 0 0,-1 0 0,1 0 0,0-1 0,0 1 0,0 0 0,0 0 0,0 0 0,0 0 0,0 0 0,0 0 0,0 0 0,0 0 0,0 0 0,0 0 0,0 0 0,-1-1 0,1 1 0,0 0 0,0 0 0,0 0 0,0 0 0,0 0 0,-12-27 0,2-9 0,3 0 0,1 0 0,1-1 0,2 1 0,4-73 0,-1 106 0,1-14 0,0-1 0,2 0 0,6-25 0,-8 40 0,-1-1 0,1 1 0,1 0 0,-1-1 0,1 1 0,-1 0 0,1 0 0,0 0 0,0 0 0,0 0 0,0 0 0,1 0 0,-1 1 0,1-1 0,0 1 0,0 0 0,-1 0 0,1 0 0,1 0 0,-1 0 0,0 1 0,0-1 0,1 1 0,3-1 0,-3 2 0,-1 0 0,0 0 0,0 0 0,1 0 0,-1 1 0,0 0 0,0 0 0,0 0 0,0 0 0,0 0 0,0 0 0,0 1 0,0-1 0,-1 1 0,1 0 0,0 0 0,-1 0 0,1 0 0,-1 0 0,4 6 0,3 3 0,0 1 0,0 0 0,7 15 0,1 6 114,-1 0 0,21 68 0,9 75-1821,-39-148-5119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5.666"/>
    </inkml:context>
    <inkml:brush xml:id="br0">
      <inkml:brushProperty name="width" value="0.05" units="cm"/>
      <inkml:brushProperty name="height" value="0.05" units="cm"/>
      <inkml:brushProperty name="color" value="#FFFFFF"/>
    </inkml:brush>
  </inkml:definitions>
  <inkml:trace contextRef="#ctx0" brushRef="#br0">15 113 24575,'-1'0'0,"1"0"0,-1 0 0,0 0 0,1 0 0,-1 0 0,1 0 0,-1 0 0,1 0 0,-1 0 0,1-1 0,-1 1 0,1 0 0,-1 0 0,1-1 0,-1 1 0,1 0 0,-1 0 0,1-1 0,0 1 0,-1-1 0,1 1 0,0 0 0,-1-1 0,1 1 0,0-1 0,-1 1 0,1-1 0,0 1 0,0-1 0,-1 1 0,1-1 0,0 1 0,0-1 0,0 1 0,0-1 0,0 1 0,0-1 0,0 1 0,0-1 0,0 1 0,0-1 0,0 0 0,0 1 0,0-1 0,0 1 0,1-1 0,-1 1 0,0-1 0,0 1 0,0-1 0,1 1 0,-1 0 0,0-1 0,1 1 0,-1-1 0,0 1 0,1 0 0,-1-1 0,1 1 0,-1-1 0,1 1 0,-1 0 0,1 0 0,-1-1 0,1 1 0,0 0 0,12-6 0,1 0 0,1 2 0,-1 0 0,1 0 0,-1 1 0,1 1 0,16-1 0,-6 1 0,90-5 0,8-1 0,-120 7 0,0 1 0,0-1 0,0 1 0,0-1 0,0 0 0,0 0 0,0 0 0,0-1 0,4-2 0,-7 4 0,0 0 0,1 0 0,-1-1 0,0 1 0,0 0 0,1-1 0,-1 1 0,0 0 0,0-1 0,1 1 0,-1 0 0,0-1 0,0 1 0,0-1 0,0 1 0,0 0 0,0-1 0,0 1 0,1-1 0,-1 1 0,0 0 0,0-1 0,-1 1 0,1-1 0,0 1 0,0-1 0,-1 0 0,1 0 0,-1-1 0,0 1 0,0 0 0,1 0 0,-1 0 0,0 0 0,0 0 0,0 0 0,-1 0 0,1 0 0,-1 0 0,2 1 0,0-1 0,0 1 0,-1 0 0,1 0 0,0 0 0,0-1 0,0 1 0,0 0 0,-1 0 0,1 0 0,0 0 0,0-1 0,0 1 0,-1 0 0,1 0 0,0 0 0,0 0 0,0 0 0,-1 0 0,1 0 0,0 0 0,0 0 0,-1 0 0,1 0 0,0 0 0,0 0 0,0 0 0,-1 0 0,1 0 0,0 0 0,0 0 0,-1 0 0,1 0 0,0 0 0,0 0 0,-1 0 0,1 0 0,0 1 0,3 10 0,17 25 0,-12-23 0,-5-5 0,0 0 0,-1 1 0,0-1 0,0 1 0,0-1 0,-1 1 0,-1-1 0,1 1 0,-2-1 0,1 1 0,-1 0 0,0-1 0,-4 12 0,-2 41 0,7-59 14,0 0 1,0 0-1,0 0 0,0-1 0,1 1 1,-1 0-1,1 0 0,-1 0 0,1-1 0,-1 1 1,1 0-1,0-1 0,0 1 0,0 0 1,0-1-1,0 1 0,0-1 0,1 0 0,-1 1 1,0-1-1,1 0 0,-1 0 0,3 2 1,0-1-229,1 0 1,-1 0 0,1 0-1,0-1 1,-1 0 0,1 0-1,8 1 1,8 0-6613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6.132"/>
    </inkml:context>
    <inkml:brush xml:id="br0">
      <inkml:brushProperty name="width" value="0.05" units="cm"/>
      <inkml:brushProperty name="height" value="0.05" units="cm"/>
      <inkml:brushProperty name="color" value="#FFFFFF"/>
    </inkml:brush>
  </inkml:definitions>
  <inkml:trace contextRef="#ctx0" brushRef="#br0">59 168 24575,'-58'0'0,"100"-12"0,-12 3 0,32-6 0,-36 11 0,0-2 0,-1-1 0,1-1 0,-2-1 0,31-16 0,-50 22 0,-1 0 0,0 0 0,0-1 0,0 0 0,0 0 0,0 0 0,-1 0 0,1 0 0,-1-1 0,0 1 0,-1-1 0,1 0 0,-1 0 0,0 0 0,2-5 0,-3 81 0,0-60 0,0-1 0,1 1 0,0 0 0,0-1 0,1 1 0,7 16 0,-8-22 0,1 0 0,-1-1 0,1 1 0,0 0 0,1-1 0,-1 0 0,1 0 0,-1 0 0,1 0 0,0 0 0,1-1 0,-1 0 0,1 0 0,-1 0 0,6 2 0,-8-4 0,0 0 0,1-1 0,-1 0 0,0 1 0,1-1 0,-1 0 0,0 0 0,1-1 0,-1 1 0,0 0 0,1-1 0,-1 1 0,0-1 0,0 0 0,0 0 0,1 0 0,-1 0 0,0 0 0,0 0 0,0 0 0,-1-1 0,4-2 0,5-5 0,-1 1 0,15-20 0,-19 23 0,17-23 0,-2 0 0,28-48 0,-48 75 11,1-1-103,0 1 0,0-1 1,0 1-1,0-1 0,-1 1 1,1-1-1,-1 1 0,1-1 0,-1 0 1,0 1-1,1-1 0,-1 0 0,0 0 1,0-2-1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7.335"/>
    </inkml:context>
    <inkml:brush xml:id="br0">
      <inkml:brushProperty name="width" value="0.05" units="cm"/>
      <inkml:brushProperty name="height" value="0.05" units="cm"/>
      <inkml:brushProperty name="color" value="#FFFFFF"/>
    </inkml:brush>
  </inkml:definitions>
  <inkml:trace contextRef="#ctx0" brushRef="#br0">96 315 24575,'-1'-3'0,"1"0"0,-1 0 0,0 0 0,0 0 0,0 0 0,0 0 0,-1 0 0,-1-4 0,-4-6 0,-15-45 0,2 0 0,-14-76 0,33 114 0,1 20 0,0 0 0,0-1 0,0 1 0,0 0 0,1 0 0,-1 0 0,0 0 0,0 0 0,0 0 0,1 0 0,-1 0 0,0 0 0,0 0 0,0 0 0,1 0 0,-1 0 0,0 0 0,0 0 0,0 0 0,1 0 0,-1 1 0,0-1 0,0 0 0,0 0 0,1 0 0,-1 0 0,0 0 0,0 0 0,0 1 0,0-1 0,0 0 0,1 0 0,-1 0 0,0 0 0,0 0 0,0 1 0,0-1 0,0 0 0,0 0 0,0 0 0,0 1 0,0-1 0,20 35 0,1 26 0,-3 1 0,-2 0 0,9 82 0,-16-87 0,13 68-682,8 254-1,-30-351-6143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7.599"/>
    </inkml:context>
    <inkml:brush xml:id="br0">
      <inkml:brushProperty name="width" value="0.05" units="cm"/>
      <inkml:brushProperty name="height" value="0.05" units="cm"/>
      <inkml:brushProperty name="color" value="#FFFFFF"/>
    </inkml:brush>
  </inkml:definitions>
  <inkml:trace contextRef="#ctx0" brushRef="#br0">1 410 24575,'0'-2'0,"0"0"0,0 0 0,0 0 0,0 0 0,1 0 0,0 0 0,-1 0 0,1 0 0,0 0 0,0 0 0,0 0 0,0 0 0,0 0 0,0 1 0,0-1 0,1 0 0,-1 1 0,1-1 0,-1 1 0,1 0 0,0-1 0,-1 1 0,1 0 0,0 0 0,0 0 0,0 0 0,0 0 0,0 0 0,0 1 0,3-1 0,7-2 0,0 1 0,1 0 0,-1 1 0,16 1 0,-2-1 0,853-31-3132,-510 21 1708,408-14-2091,396-23 2485,774-71 1029,-1891 115-295,827-89-717,-765 73 3233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8.346"/>
    </inkml:context>
    <inkml:brush xml:id="br0">
      <inkml:brushProperty name="width" value="0.05" units="cm"/>
      <inkml:brushProperty name="height" value="0.05" units="cm"/>
      <inkml:brushProperty name="color" value="#FFFFFF"/>
    </inkml:brush>
  </inkml:definitions>
  <inkml:trace contextRef="#ctx0" brushRef="#br0">1 367 24575,'258'-18'0,"-128"6"0,955-46-4648,-665 40 2996,1430-64-3321,659-31 3819,-2402 108 1774,278-26 4089,-362 24-2477,-23 7-2169,0 0-1,0-1 0,0 1 0,-1 0 1,1-1-1,0 1 0,0 0 1,0 0-1,-1-1 0,1 1 1,0 0-1,0 0 0,-1-1 1,1 1-1,0 0 0,-1 0 0,1 0 1,0-1-1,-1 1 0,1 0 1,0 0-1,-1 0 0,1 0 1,0 0-1,-1 0 0,1 0 1,-1 0-1,1 0 0,0 0 0,-1 0 1,-49-7 1712,46 6-1845,-11-1 204,-10-1 48,1 0 1,0 2 0,0 1-1,0 1 1,-30 4-1,54-5-182,0 0 0,-1 0 0,1 0 0,0 0 0,0 0 0,0 0 0,0 0 0,0 0 0,-1-1 0,1 1 0,0 0 0,0 0 0,0 0 0,0 1 0,0-1 0,-1 0 0,1 0 0,0 0 0,0 0 0,0 0 0,0 0 0,0 0 0,0 0 0,-1 0 0,1 0 0,0 0 0,0 0 0,0 0 0,0 0 0,0 1 0,0-1 0,0 0 0,-1 0 0,1 0 0,0 0 0,0 0 0,0 0 0,0 1 0,0-1 0,0 0 0,0 0 0,0 0 0,0 0 0,0 0 0,0 0 0,0 1 0,0-1 0,0 0 0,0 0 0,0 0 0,0 0 0,0 1 0,0-1 0,0 0 0,0 0 0,0 0 0,0 0 0,0 0 0,0 0 0,0 1 0,13 5 0,27 4 0,-34-8 0,-2-1 0,1 0 0,-1 1 0,1-1 0,-1 1 0,1 0 0,-1 1 0,0-1 0,0 1 0,0 0 0,-1-1 0,1 2 0,0-1 0,-1 0 0,6 8 0,-6-5 0,1 0 0,-1 1 0,0-1 0,0 1 0,-1 0 0,0 0 0,0 0 0,-1 0 0,1 10 0,20 372-1365,-22-343-5461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53.397"/>
    </inkml:context>
    <inkml:brush xml:id="br0">
      <inkml:brushProperty name="width" value="0.05" units="cm"/>
      <inkml:brushProperty name="height" value="0.05" units="cm"/>
      <inkml:brushProperty name="color" value="#FFFFFF"/>
    </inkml:brush>
  </inkml:definitions>
  <inkml:trace contextRef="#ctx0" brushRef="#br0">0 5 24575,'0'-3'0,"3"2"0,4 7 0,3 6 0,4 3 0,2 5 0,1 6 0,1 3 0,0 7 0,0 2 0,-3-5-8191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9.371"/>
    </inkml:context>
    <inkml:brush xml:id="br0">
      <inkml:brushProperty name="width" value="0.05" units="cm"/>
      <inkml:brushProperty name="height" value="0.05" units="cm"/>
      <inkml:brushProperty name="color" value="#FFFFFF"/>
    </inkml:brush>
  </inkml:definitions>
  <inkml:trace contextRef="#ctx0" brushRef="#br0">244 121 24575,'14'-14'0,"-7"8"0,0 0 0,-1-1 0,0 0 0,0 0 0,8-14 0,-13 19 0,-1 1 0,1 0 0,-1 0 0,1 0 0,-1 0 0,0-1 0,0 1 0,1 0 0,-1 0 0,0 0 0,0-1 0,0 1 0,0 0 0,-1 0 0,1-1 0,0 1 0,0 0 0,-1 0 0,1 0 0,-1-2 0,0 2 0,-1-1 0,1 0 0,-1 1 0,0-1 0,1 1 0,-1 0 0,0-1 0,0 1 0,0 0 0,1 0 0,-1 0 0,0 0 0,-1 1 0,1-1 0,-3 0 0,-5-1 0,-1 0 0,0 1 0,1 0 0,-1 1 0,0 0 0,1 1 0,-1 0 0,1 1 0,-12 2 0,5 1 0,0 0 0,0 1 0,1 0 0,-27 15 0,38-18 0,1 0 0,0 0 0,-1 0 0,2 0 0,-1 1 0,0 0 0,1-1 0,-4 6 0,6-7 0,0-1 0,0 0 0,1 0 0,-1 0 0,1 0 0,-1 1 0,1-1 0,-1 0 0,1 1 0,0-1 0,0 0 0,-1 1 0,1-1 0,0 0 0,0 1 0,0-1 0,1 0 0,-1 1 0,0-1 0,0 0 0,1 1 0,-1-1 0,1 0 0,-1 0 0,1 1 0,0-1 0,-1 0 0,1 0 0,0 0 0,0 0 0,-1 0 0,1 0 0,0 0 0,0 0 0,2 1 0,4 3 0,1 0 0,-1-1 0,1 1 0,0-2 0,0 1 0,10 2 0,57 14 0,-25-8 0,-18-3 0,63 20 0,-86-26 0,0 1 0,0 0 0,0 1 0,0 0 0,-1 1 0,0-1 0,10 10 0,-16-14 0,-1 1 0,0-1 0,0 0 0,1 1 0,-1-1 0,0 1 0,0-1 0,0 1 0,0 0 0,-1-1 0,1 1 0,0 0 0,-1 0 0,1 0 0,-1-1 0,0 1 0,1 0 0,-1 0 0,0 0 0,0 0 0,-1 3 0,0-2 0,0-1 0,0 1 0,0-1 0,0 1 0,-1-1 0,1 1 0,-1-1 0,1 0 0,-1 1 0,0-1 0,0 0 0,-4 3 0,-4 2 0,1-1 0,-1 0 0,0 0 0,-1-1 0,-20 8 0,14-8 114,-1 0 0,-35 5 0,47-9-257,-1-1 1,1 0 0,-1 0 0,1 0-1,0-1 1,-1 1 0,1-2 0,0 1 0,0-1-1,0 0 1,-11-5 0,-1-5-6684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9.776"/>
    </inkml:context>
    <inkml:brush xml:id="br0">
      <inkml:brushProperty name="width" value="0.05" units="cm"/>
      <inkml:brushProperty name="height" value="0.05" units="cm"/>
      <inkml:brushProperty name="color" value="#FFFFFF"/>
    </inkml:brush>
  </inkml:definitions>
  <inkml:trace contextRef="#ctx0" brushRef="#br0">0 36 24575,'2'-2'0,"0"0"0,0 0 0,0 1 0,0-1 0,1 0 0,-1 1 0,1-1 0,-1 1 0,1 0 0,4-2 0,-7 3 0,1 0 0,0 0 0,0 0 0,0 0 0,0 1 0,-1-1 0,1 0 0,0 0 0,0 0 0,0 1 0,-1-1 0,1 0 0,0 1 0,0-1 0,-1 1 0,1-1 0,0 1 0,-1-1 0,1 1 0,0-1 0,-1 1 0,1 0 0,-1-1 0,1 1 0,-1 0 0,1 0 0,-1-1 0,0 1 0,1 0 0,-1 0 0,0 0 0,0-1 0,0 1 0,1 0 0,-1 0 0,0 0 0,0 0 0,0 1 0,1 10 0,-1 0 0,1 0 0,-2 0 0,0 0 0,-4 22 0,-1 6 0,0 148 0,6-211 0,3-122 0,-2 130 0,1 0 0,0 1 0,1 0 0,1-1 0,0 1 0,1 0 0,1 1 0,8-16 0,-12 25 0,1 0 0,0 0 0,0 0 0,0 1 0,1-1 0,-1 1 0,1 0 0,0 0 0,0 0 0,0 0 0,0 1 0,6-3 0,-8 4 0,1 0 0,-1 0 0,0 1 0,0-1 0,1 1 0,-1 0 0,0-1 0,1 1 0,-1 0 0,0 1 0,1-1 0,-1 0 0,0 1 0,1-1 0,-1 1 0,0 0 0,0-1 0,0 1 0,0 0 0,1 0 0,-1 1 0,0-1 0,-1 0 0,1 1 0,0-1 0,0 1 0,1 2 0,3 3 0,0 1 0,-1 0 0,0 0 0,0 1 0,-1 0 0,0-1 0,0 1 0,2 13 0,2 7 0,4 41 0,-8-29-682,0 47-1,-5-64-6143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49.933"/>
    </inkml:context>
    <inkml:brush xml:id="br0">
      <inkml:brushProperty name="width" value="0.05" units="cm"/>
      <inkml:brushProperty name="height" value="0.05" units="cm"/>
      <inkml:brushProperty name="color" value="#FFFFFF"/>
    </inkml:brush>
  </inkml:definitions>
  <inkml:trace contextRef="#ctx0" brushRef="#br0">48 135 24575,'-3'-3'0,"-3"-4"0,-5-4 0,0-2 0,2-3 0,3-1 0,4 2 0,7 3 0,5 2 0,6 2 0,7 2 0,8 3 0,5-2 0,2 0 0,-5 2-8191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0.074"/>
    </inkml:context>
    <inkml:brush xml:id="br0">
      <inkml:brushProperty name="width" value="0.05" units="cm"/>
      <inkml:brushProperty name="height" value="0.05" units="cm"/>
      <inkml:brushProperty name="color" value="#FFFFFF"/>
    </inkml:brush>
  </inkml:definitions>
  <inkml:trace contextRef="#ctx0" brushRef="#br0">1 18 24575,'3'0'0,"4"-3"0,3-1 0,4 1 0,2 0 0,4 0 0,-1 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0.844"/>
    </inkml:context>
    <inkml:brush xml:id="br0">
      <inkml:brushProperty name="width" value="0.05" units="cm"/>
      <inkml:brushProperty name="height" value="0.05" units="cm"/>
      <inkml:brushProperty name="color" value="#FFFFFF"/>
    </inkml:brush>
  </inkml:definitions>
  <inkml:trace contextRef="#ctx0" brushRef="#br0">1 164 24575,'0'-1'0,"0"0"0,0 1 0,0-1 0,0 0 0,0 1 0,0-1 0,0 0 0,0 0 0,1 1 0,-1-1 0,0 0 0,0 1 0,1-1 0,-1 0 0,0 1 0,1-1 0,-1 0 0,1 1 0,-1-1 0,1 1 0,-1-1 0,1 1 0,-1-1 0,1 1 0,0-1 0,-1 1 0,1-1 0,0 1 0,-1 0 0,1 0 0,0-1 0,-1 1 0,1 0 0,0 0 0,0 0 0,-1 0 0,1-1 0,0 1 0,-1 0 0,1 1 0,1-1 0,0 0 0,-1 0 0,0 1 0,1-1 0,-1 0 0,0 1 0,1-1 0,-1 1 0,0 0 0,0-1 0,1 1 0,-1 0 0,0 0 0,0 0 0,0 0 0,0 0 0,0 0 0,0 0 0,0 0 0,0 0 0,-1 0 0,1 1 0,0 1 0,3 12 0,-1 1 0,-1 0 0,0 0 0,-1 0 0,-1 1 0,-3 26 0,1 1 0,2-22 0,-1 14 0,1-27 0,0-12 0,0-30 0,4-139 0,-1 139 0,1 1 0,1 0 0,13-40 0,-17 69 0,0-1 0,0 1 0,1 0 0,-1 0 0,1 1 0,-1-1 0,1 0 0,0 0 0,0 1 0,3-4 0,-5 6 0,1 0 0,-1 0 0,1-1 0,-1 1 0,0 0 0,1 0 0,-1-1 0,1 1 0,-1 0 0,1 0 0,-1 0 0,1 0 0,-1 0 0,1 0 0,-1-1 0,1 1 0,-1 0 0,0 0 0,1 1 0,-1-1 0,1 0 0,-1 0 0,1 0 0,-1 0 0,1 0 0,0 1 0,0 0 0,0 0 0,0 0 0,0 0 0,0 0 0,0 0 0,0 0 0,0 1 0,0-1 0,0 0 0,-1 1 0,1-1 0,0 1 0,0 1 0,5 17 0,-1 0 0,-1 0 0,3 37 0,-4-31 0,-3-25 0,0 0 0,0 0 0,0 0 0,0 0 0,0 0 0,0 0 0,1 1 0,-1-1 0,0 0 0,1 0 0,-1 0 0,0-1 0,1 1 0,-1 0 0,1 0 0,0 0 0,-1 0 0,1 0 0,0 0 0,-1-1 0,1 1 0,1 1 0,-1-2 0,0 0 0,0-1 0,-1 1 0,1 0 0,0 0 0,0 0 0,0 0 0,-1-1 0,1 1 0,0 0 0,0-1 0,-1 1 0,1 0 0,0-1 0,-1 1 0,1-1 0,0 1 0,-1-1 0,1 1 0,-1-1 0,2-1 0,3-5 0,1 0 0,-1-1 0,7-13 0,-3 2 0,11-21 0,-19 38 0,1-1 0,0 1 0,-1-1 0,1 1 0,0 0 0,1 0 0,-1 0 0,0 0 0,1 0 0,4-3 0,-6 5 0,0-1 0,0 1 0,0 0 0,0 0 0,1 0 0,-1 0 0,0 0 0,0 0 0,0 0 0,0 0 0,0 1 0,0-1 0,0 0 0,0 1 0,0-1 0,0 1 0,0-1 0,0 1 0,0-1 0,0 1 0,0 0 0,-1-1 0,1 1 0,0 0 0,0 0 0,-1-1 0,2 3 0,17 25 0,32 81 339,-35-71-1191,26 45 0,-30-64-5974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1.272"/>
    </inkml:context>
    <inkml:brush xml:id="br0">
      <inkml:brushProperty name="width" value="0.05" units="cm"/>
      <inkml:brushProperty name="height" value="0.05" units="cm"/>
      <inkml:brushProperty name="color" value="#FFFFFF"/>
    </inkml:brush>
  </inkml:definitions>
  <inkml:trace contextRef="#ctx0" brushRef="#br0">1 42 24575,'0'-2'0,"0"-1"0,1 0 0,0 1 0,-1-1 0,1 0 0,0 1 0,0 0 0,2-4 0,3-7 0,-6 13 0,0 0 0,0 0 0,0 0 0,0 0 0,0 0 0,0-1 0,0 1 0,0 0 0,0 0 0,0 0 0,0 0 0,0 0 0,0 0 0,0 0 0,0 0 0,0 0 0,0 0 0,0 0 0,0 0 0,1-1 0,-1 1 0,0 0 0,0 0 0,0 0 0,0 0 0,0 0 0,0 0 0,0 0 0,0 0 0,0 0 0,0 0 0,0 0 0,0 0 0,1 0 0,-1 0 0,0 0 0,0 0 0,0 0 0,0 0 0,0 0 0,0 0 0,0 0 0,0 0 0,0 0 0,0 0 0,1 0 0,-1 0 0,0 0 0,0 0 0,0 0 0,0 0 0,0 0 0,0 0 0,0 0 0,0 0 0,0 1 0,0-1 0,0 0 0,0 0 0,0 0 0,0 0 0,1 0 0,3 8 0,2 12 0,4 85 0,-9-72 0,9 50 0,-10-81 0,0-1 0,0 1 0,1-1 0,-1 1 0,0-1 0,1 1 0,-1-1 0,1 1 0,0-1 0,-1 0 0,1 1 0,0-1 0,0 0 0,0 0 0,0 1 0,0-1 0,0 0 0,0 0 0,2 1 0,-2-2 0,0 1 0,0-1 0,0 0 0,0 0 0,-1 0 0,1-1 0,0 1 0,0 0 0,0 0 0,0 0 0,0-1 0,-1 1 0,1 0 0,0-1 0,0 1 0,0 0 0,-1-1 0,1 1 0,0-1 0,-1 0 0,1 1 0,0-1 0,0-1 0,4-4 0,0 0 0,0 0 0,-1-1 0,0 0 0,7-14 0,-6 7 0,-1 0 0,0-1 0,0 1 0,-2-1 0,0 0 0,0 0 0,-2 0 0,-1-26 0,1 40 0,0 0 0,0-1 0,0 1 0,0 0 0,0 0 0,0 0 0,-1 0 0,1 0 0,0-1 0,-1 1 0,1 0 0,-1 0 0,1 0 0,-1 0 0,1 0 0,-1 0 0,-1-1 0,2 2 0,-1 0 0,1 0 0,-1 0 0,1 0 0,-1 0 0,1 1 0,0-1 0,-1 0 0,1 0 0,-1 0 0,1 1 0,-1-1 0,1 0 0,0 0 0,-1 1 0,1-1 0,0 0 0,-1 1 0,1-1 0,0 0 0,-1 1 0,1-1 0,0 0 0,0 1 0,0-1 0,-1 1 0,1 0 0,-3 4 0,1-1 0,0 1 0,0 0 0,0 0 0,1 1 0,-2 6 0,3-8 14,0 0-1,0-1 1,0 1 0,1 0-1,-1 0 1,1 0-1,0-1 1,0 1-1,0 0 1,0-1-1,1 1 1,-1-1 0,1 1-1,0-1 1,0 0-1,1 0 1,-1 0-1,0 0 1,1 0 0,0 0-1,5 4 1,5 2-93,1-1 1,0 0-1,0 0 1,17 5 0,16 9-1194,-25-10-5554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1.459"/>
    </inkml:context>
    <inkml:brush xml:id="br0">
      <inkml:brushProperty name="width" value="0.05" units="cm"/>
      <inkml:brushProperty name="height" value="0.05" units="cm"/>
      <inkml:brushProperty name="color" value="#FFFFFF"/>
    </inkml:brush>
  </inkml:definitions>
  <inkml:trace contextRef="#ctx0" brushRef="#br0">28 136 24575,'-3'-3'0,"-1"-4"0,-2-4 0,-1-3 0,1-1 0,4-2 0,6 2 0,2 0 0,4 4 0,1 3 0,4 0 0,1 2 0,-2 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1.583"/>
    </inkml:context>
    <inkml:brush xml:id="br0">
      <inkml:brushProperty name="width" value="0.05" units="cm"/>
      <inkml:brushProperty name="height" value="0.05" units="cm"/>
      <inkml:brushProperty name="color" value="#FFFFFF"/>
    </inkml:brush>
  </inkml:definitions>
  <inkml:trace contextRef="#ctx0" brushRef="#br0">26 9 24575,'-3'-3'0,"-3"-1"0,-2 3 0,1 5 0,5 7 0,2 9 0,5 8 0,4 10 0,3 6 0,6 5 0,0-6-8191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2.441"/>
    </inkml:context>
    <inkml:brush xml:id="br0">
      <inkml:brushProperty name="width" value="0.05" units="cm"/>
      <inkml:brushProperty name="height" value="0.05" units="cm"/>
      <inkml:brushProperty name="color" value="#FFFFFF"/>
    </inkml:brush>
  </inkml:definitions>
  <inkml:trace contextRef="#ctx0" brushRef="#br0">131 122 24575,'1'-24'0,"0"-23"0,-1 44 0,0 0 0,-1 0 0,1 0 0,-1 0 0,0 0 0,1 1 0,-1-1 0,0 0 0,-1 0 0,1 1 0,0-1 0,-3-2 0,3 4 0,-1 0 0,1 0 0,-1-1 0,0 1 0,1 1 0,-1-1 0,0 0 0,0 0 0,0 1 0,0-1 0,0 1 0,1-1 0,-1 1 0,0 0 0,0 0 0,0 0 0,0 0 0,0 0 0,0 0 0,0 0 0,0 1 0,0-1 0,0 1 0,0 0 0,1-1 0,-1 1 0,0 0 0,0 0 0,-2 2 0,-3 1 0,1-1 0,0 2 0,0-1 0,0 1 0,0 0 0,-7 9 0,11-13 0,1 1 0,0-1 0,0 1 0,0-1 0,0 1 0,0-1 0,0 1 0,1 0 0,-1-1 0,0 1 0,1 0 0,-1 0 0,1-1 0,0 1 0,-1 0 0,1 0 0,0 0 0,0-1 0,0 1 0,1 0 0,-1 0 0,1 3 0,0-2 0,1-1 0,-1 1 0,1-1 0,0 1 0,0-1 0,0 0 0,0 1 0,0-1 0,0 0 0,1-1 0,-1 1 0,5 3 0,7 2 0,0-1 0,1 0 0,-1 0 0,19 3 0,29 7 0,-30-9 0,0 1 0,0 2 0,53 24 0,-84-33 0,1 0 0,0-1 0,-1 1 0,1 0 0,-1 0 0,0 0 0,1 1 0,-1-1 0,0 0 0,1 0 0,-1 1 0,0-1 0,0 1 0,0-1 0,0 1 0,-1-1 0,1 1 0,0-1 0,-1 1 0,2 3 0,-2-3 0,-1-1 0,1 0 0,0 1 0,-1-1 0,1 1 0,-1-1 0,1 1 0,-1-1 0,0 0 0,1 1 0,-1-1 0,0 0 0,0 0 0,0 0 0,0 1 0,0-1 0,0 0 0,-1 0 0,1-1 0,0 1 0,0 0 0,-1 0 0,1 0 0,-3 0 0,-15 8 57,-1-1 0,0-1 0,-1 0 0,1-2 0,-34 5 0,-108 2-1764,125-12-5119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2.889"/>
    </inkml:context>
    <inkml:brush xml:id="br0">
      <inkml:brushProperty name="width" value="0.05" units="cm"/>
      <inkml:brushProperty name="height" value="0.05" units="cm"/>
      <inkml:brushProperty name="color" value="#FFFFFF"/>
    </inkml:brush>
  </inkml:definitions>
  <inkml:trace contextRef="#ctx0" brushRef="#br0">1 63 24575,'70'-63'0,"-70"64"0,0-1 0,0 0 0,0 0 0,0 0 0,0 1 0,0-1 0,0 0 0,0 0 0,0 0 0,0 0 0,0 1 0,0-1 0,0 0 0,0 0 0,0 0 0,0 1 0,0-1 0,0 0 0,0 0 0,0 0 0,0 1 0,0-1 0,0 0 0,0 0 0,0 0 0,0 0 0,1 1 0,-1-1 0,0 0 0,0 0 0,0 0 0,0 0 0,0 0 0,0 1 0,1-1 0,-1 0 0,0 0 0,0 0 0,0 0 0,0 0 0,1 0 0,-1 0 0,0 0 0,0 0 0,0 0 0,1 0 0,-1 0 0,0 0 0,0 0 0,0 0 0,1 0 0,-1 0 0,0 0 0,0 0 0,0 0 0,1 0 0,-1 0 0,0 0 0,0 0 0,0 0 0,0 0 0,1 0 0,-1 0 0,0-1 0,0 1 0,-4 20 0,4-18 0,-8 29 0,-6 48 0,13-69 0,0 0 0,1 1 0,0-1 0,1 1 0,0-1 0,0 0 0,1 1 0,5 16 0,-5-24 0,0 1 0,-1-1 0,1 1 0,0-1 0,0 0 0,1 0 0,-1 0 0,1 0 0,0-1 0,-1 1 0,1 0 0,0-1 0,0 0 0,1 0 0,3 2 0,-1-1 0,0-1 0,0 0 0,0 0 0,0-1 0,0 0 0,1 0 0,-1 0 0,10-1 0,-1-1 0,-1 0 0,1-1 0,0-1 0,-1 0 0,1-1 0,-1-1 0,14-6 0,-24 9 0,-1 0 0,1 0 0,-1 0 0,1-1 0,-1 1 0,0-1 0,0 0 0,0 0 0,0 0 0,-1-1 0,1 1 0,-1-1 0,0 1 0,0-1 0,0 0 0,-1 0 0,1 0 0,-1 0 0,0 0 0,0 0 0,0 0 0,0 0 0,-1 0 0,0 0 0,0 0 0,0-1 0,0 1 0,-1 0 0,1 0 0,-1 0 0,0 0 0,-1 0 0,1 0 0,-1 0 0,1 0 0,-1 0 0,-5-6 0,7 9 0,0 1 0,-1-1 0,1 1 0,0-1 0,-1 1 0,1-1 0,-1 1 0,1-1 0,0 1 0,-1-1 0,1 1 0,-1-1 0,0 1 0,1 0 0,-1-1 0,1 1 0,-1 0 0,-1-1 0,-1 9 0,7 19 0,5-10-151,0-1-1,2 1 0,0-2 0,1 1 1,0-2-1,2 0 0,-1 0 1,21 15-1,-19-17-6674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58.462"/>
    </inkml:context>
    <inkml:brush xml:id="br0">
      <inkml:brushProperty name="width" value="0.05" units="cm"/>
      <inkml:brushProperty name="height" value="0.05" units="cm"/>
      <inkml:brushProperty name="color" value="#FFFFFF"/>
    </inkml:brush>
  </inkml:definitions>
  <inkml:trace contextRef="#ctx0" brushRef="#br0">1208 2277 24575,'1'0'0,"0"0"0,-1-1 0,1 1 0,-1 0 0,1 0 0,0-1 0,-1 1 0,1 0 0,-1-1 0,1 1 0,-1 0 0,1-1 0,-1 1 0,1-1 0,-1 1 0,1-1 0,-1 1 0,0-1 0,1 0 0,-1 1 0,0-1 0,1 1 0,-1-1 0,0 0 0,0 1 0,0-1 0,1-1 0,2-20 0,-3 19 0,5-106 0,-4 70 0,0 1 0,3-1 0,11-50 0,67-304 0,-76 337 0,-2-1 0,-2 0 0,-3 0 0,-2 0 0,-12-58 0,6 67 0,-2 1 0,-2 0 0,-2 1 0,-2 0 0,-2 2 0,-2 0 0,-2 1 0,-2 1 0,-2 1 0,-1 2 0,-2 1 0,-2 1 0,-1 2 0,-2 1 0,-49-38 0,11 22 0,-2 3 0,-132-62 0,-173-47 0,252 106 0,88 34 0,88 49-1365,-36-26-5461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3.154"/>
    </inkml:context>
    <inkml:brush xml:id="br0">
      <inkml:brushProperty name="width" value="0.05" units="cm"/>
      <inkml:brushProperty name="height" value="0.05" units="cm"/>
      <inkml:brushProperty name="color" value="#FFFFFF"/>
    </inkml:brush>
  </inkml:definitions>
  <inkml:trace contextRef="#ctx0" brushRef="#br0">15 37 24575,'-3'0'0,"-4"0"0,3-3 0,4-4 0,5-1 0,8 2 0,5 1 0,5 1 0,1 2 0,1 1 0,1 1 0,-1 0 0,-5 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3.623"/>
    </inkml:context>
    <inkml:brush xml:id="br0">
      <inkml:brushProperty name="width" value="0.05" units="cm"/>
      <inkml:brushProperty name="height" value="0.05" units="cm"/>
      <inkml:brushProperty name="color" value="#FFFFFF"/>
    </inkml:brush>
  </inkml:definitions>
  <inkml:trace contextRef="#ctx0" brushRef="#br0">0 133 24575,'1'8'0,"0"0"0,0-1 0,1 1 0,0-1 0,0 1 0,5 8 0,4 15 0,-2 9 0,-1-1 0,2 43 0,-3-56 0,-7-26 0,0 0 0,0 0 0,0 0 0,0 0 0,0 1 0,0-1 0,0 0 0,0 0 0,0 0 0,0 0 0,0 0 0,0 0 0,0 0 0,0 0 0,1 0 0,-1 1 0,0-1 0,0 0 0,0 0 0,0 0 0,0 0 0,0 0 0,0 0 0,0 0 0,0 0 0,1 0 0,-1 0 0,0 0 0,0 0 0,0 0 0,0 0 0,0 0 0,0 0 0,1 0 0,-1 0 0,0 0 0,0 0 0,0 0 0,0 0 0,0 0 0,0 0 0,0 0 0,1 0 0,-1 0 0,0 0 0,0 0 0,0 0 0,0 0 0,0 0 0,0 0 0,0-1 0,4-13 0,-2-32 0,-4-51 0,0 59 0,2 0 0,7-59 0,-6 91 0,0 0 0,0-1 0,1 1 0,0 0 0,1 0 0,0 0 0,-1 0 0,8-9 0,-9 13 0,0 1 0,0 0 0,0-1 0,1 1 0,-1 0 0,1-1 0,-1 1 0,1 0 0,-1 0 0,1 0 0,-1 0 0,1 1 0,0-1 0,-1 0 0,1 1 0,0-1 0,0 1 0,0-1 0,-1 1 0,1 0 0,0 0 0,0 0 0,0 0 0,0 0 0,-1 0 0,1 1 0,0-1 0,0 0 0,0 1 0,-1 0 0,1-1 0,0 1 0,-1 0 0,3 1 0,6 5 0,0 0 0,0 0 0,-1 1 0,0 0 0,-1 1 0,0 0 0,0 0 0,-1 1 0,8 12 0,7 16 0,19 46 0,15 55-1365,-48-115-5461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54.507"/>
    </inkml:context>
    <inkml:brush xml:id="br0">
      <inkml:brushProperty name="width" value="0.05" units="cm"/>
      <inkml:brushProperty name="height" value="0.05" units="cm"/>
      <inkml:brushProperty name="color" value="#FFFFFF"/>
    </inkml:brush>
  </inkml:definitions>
  <inkml:trace contextRef="#ctx0" brushRef="#br0">29 161 24575,'-3'-3'0,"0"0"0,0 0 0,0 0 0,0 0 0,1 0 0,-1-1 0,1 1 0,-3-6 0,5 7 0,-1 1 0,1-1 0,0 0 0,0 1 0,0-1 0,0 0 0,0 1 0,0-1 0,0 0 0,0 1 0,1-1 0,-1 0 0,1 1 0,-1-1 0,1 1 0,0-1 0,-1 1 0,1-1 0,0 1 0,0-1 0,0 1 0,0 0 0,0-1 0,2 0 0,2-3 0,1 0 0,-1 1 0,1 0 0,0 0 0,0 1 0,0-1 0,1 1 0,-1 1 0,1-1 0,10-2 0,12-2 0,31-3 0,-55 9 0,42-6 0,99-11 0,-127 17 0,-1 0 0,1 2 0,0 0 0,-1 1 0,31 8 0,-44-9 0,0 1 0,-1-1 0,1 1 0,-1 0 0,0 0 0,0 1 0,0 0 0,0-1 0,0 1 0,0 0 0,5 7 0,-7-8 0,-1-1 0,0 1 0,0 0 0,0 0 0,0 0 0,-1-1 0,1 1 0,0 0 0,-1 0 0,1 0 0,-1 0 0,0 0 0,0 0 0,0 0 0,0 0 0,0 0 0,0 0 0,0 0 0,0 0 0,-1 0 0,1 0 0,-1 0 0,0 0 0,0 0 0,1 0 0,-1 0 0,0-1 0,0 1 0,-1 0 0,-1 1 0,-5 7 0,-1-1 0,0 0 0,-1 0 0,0-1 0,0-1 0,-1 0 0,-21 11 0,16-9 0,1 0 0,0 1 0,-14 13 0,28-23 0,0 1 0,0-1 0,1 1 0,-1-1 0,0 1 0,0 0 0,1-1 0,-1 1 0,1 0 0,-1 0 0,1-1 0,-1 1 0,1 0 0,-1 0 0,1 0 0,0 0 0,-1-1 0,1 1 0,0 0 0,0 0 0,0 0 0,0 0 0,0 0 0,0 1 0,0-1 0,1 0 0,-1 0 0,1-1 0,0 1 0,0 0 0,-1-1 0,1 1 0,0 0 0,0-1 0,0 1 0,-1-1 0,1 0 0,0 1 0,0-1 0,0 0 0,0 1 0,0-1 0,2 0 0,8 2 0,1-2 0,22 0 0,-28 0 0,-1 0 0,2 0 0,1 0 0,-1-1 0,0 0 0,1 0 0,11-4 0,-17 5 0,-1-1 0,0 1 0,1-1 0,-1 0 0,0 1 0,1-1 0,-1 0 0,0 0 0,0 0 0,0 0 0,0 0 0,0 0 0,0-1 0,0 1 0,0 0 0,-1 0 0,1-1 0,0 1 0,-1 0 0,1-1 0,-1 1 0,1 0 0,-1-1 0,0 1 0,0-1 0,1 1 0,-1-1 0,0 1 0,0-1 0,0 1 0,-1-1 0,1 1 0,0-1 0,-1 1 0,0-3 0,0 0 0,-1-1 0,0 1 0,0 0 0,0 0 0,0 0 0,-1 0 0,1 0 0,-1 0 0,0 1 0,0 0 0,-4-4 0,-5-3 0,-24-16 0,39 23 0,0-1 0,0 2 0,0-1 0,0 0 0,1 1 0,0-1 0,5-2 0,0-1 0,-1 0 0,1 0 0,-1 1 0,1 0 0,0 1 0,0 0 0,1 0 0,10-2 0,-17 5 0,0 1 0,-1-1 0,1 1 0,0 0 0,0 0 0,0 0 0,0 0 0,0 0 0,0 1 0,0-1 0,0 1 0,0 0 0,-1 0 0,1 0 0,0 0 0,-1 0 0,1 1 0,-1-1 0,1 1 0,-1 0 0,1-1 0,-1 1 0,0 0 0,0 0 0,0 1 0,0-1 0,-1 0 0,3 4 0,4 9 0,-2-1 0,1 1 0,-2 0 0,0 1 0,4 22 0,-5-22 0,0 0 0,0 0 0,2 0 0,0-1 0,10 18 0,-15-31 0,0-1 0,0 1 0,0 0 0,0-1 0,0 1 0,1-1 0,-1 1 0,1-1 0,-1 0 0,1 1 0,-1-1 0,1 0 0,0 0 0,-1 0 0,1 0 0,0-1 0,0 1 0,0 0 0,2 0 0,-2-1 0,-1-1 0,1 1 0,-1 0 0,1 0 0,-1-1 0,1 1 0,-1-1 0,1 1 0,-1-1 0,0 0 0,1 0 0,-1 1 0,0-1 0,0 0 0,0 0 0,0 0 0,0 0 0,0 0 0,0-1 0,0 1 0,0 0 0,0 0 0,0-1 0,-1 1 0,1 0 0,0-3 0,4-9 0,-1 0 0,-1 0 0,0 0 0,-1-1 0,0 1 0,-1-1 0,-1-26 0,0 22 0,0 0 0,2 0 0,6-33 0,-7 47-105,-1 1 0,2-1 0,-1 0 0,0 0 0,1 1 0,0-1 0,-1 1 0,1-1 0,1 1 0,-1 0 0,0 0 0,5-4 0,3 0-6721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08.188"/>
    </inkml:context>
    <inkml:brush xml:id="br0">
      <inkml:brushProperty name="width" value="0.05" units="cm"/>
      <inkml:brushProperty name="height" value="0.05" units="cm"/>
      <inkml:brushProperty name="color" value="#FFFFFF"/>
    </inkml:brush>
  </inkml:definitions>
  <inkml:trace contextRef="#ctx0" brushRef="#br0">31 34 24575,'-27'-26'0,"27"26"0,0 0 0,0 0 0,0 0 0,-1 0 0,1 0 0,0 0 0,0 0 0,0 0 0,0 0 0,0 0 0,-1 0 0,1 0 0,0 0 0,0 0 0,0 0 0,0 0 0,0 0 0,-1-1 0,1 1 0,0 0 0,0 0 0,0 0 0,0 0 0,0 0 0,0 0 0,0 0 0,0-1 0,0 1 0,-1 0 0,1 0 0,0 0 0,0 0 0,0 0 0,0 0 0,0-1 0,0 1 0,0 0 0,0 0 0,0 0 0,0 0 0,0-1 0,0 1 0,0 0 0,0 0 0,0 0 0,0 0 0,0 0 0,0-1 0,0 1 0,0 0 0,1 0 0,-1 0 0,0 0 0,0 0 0,0 0 0,0-1 0,12 0 0,18 5 0,51 4 0,1-3 0,101-7 0,-146 0 0,49-9 0,-80 9 171,-8 2 0,-9 1-1878,-5 2-5119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08.827"/>
    </inkml:context>
    <inkml:brush xml:id="br0">
      <inkml:brushProperty name="width" value="0.05" units="cm"/>
      <inkml:brushProperty name="height" value="0.05" units="cm"/>
      <inkml:brushProperty name="color" value="#FFFFFF"/>
    </inkml:brush>
  </inkml:definitions>
  <inkml:trace contextRef="#ctx0" brushRef="#br0">0 31 24575,'3'0'0,"4"0"0,7-2 0,6-2 0,7 0 0,3 1 0,4 1 0,1 1 0,1-3 0,1 0 0,-1 0 0,-7 1-8191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46.221"/>
    </inkml:context>
    <inkml:brush xml:id="br0">
      <inkml:brushProperty name="width" value="0.05" units="cm"/>
      <inkml:brushProperty name="height" value="0.05" units="cm"/>
      <inkml:brushProperty name="color" value="#FFFFFF"/>
    </inkml:brush>
  </inkml:definitions>
  <inkml:trace contextRef="#ctx0" brushRef="#br0">1 293 24575,'1'-9'0,"1"9"0,7 15 0,7 28 0,1 0 0,-16-40 0,1 0 0,-1 0 0,1-1 0,0 1 0,-1 0 0,1-1 0,1 1 0,-1-1 0,0 1 0,0-1 0,5 3 0,-6-5 0,-1 0 0,1 0 0,0 0 0,-1 0 0,1 0 0,-1 1 0,1-1 0,0-1 0,-1 1 0,1 0 0,-1 0 0,1 0 0,0 0 0,-1 0 0,1-1 0,-1 1 0,1 0 0,-1 0 0,1-1 0,-1 1 0,1 0 0,-1-1 0,1 1 0,-1 0 0,1-1 0,-1 1 0,0-1 0,1 1 0,-1-1 0,0 1 0,1-1 0,-1 1 0,0-2 0,12-21 0,-10 18 0,30-69 0,4 2 0,86-130 0,-122 202 1,22-25 340,-22 24-395,1 0 1,-1 1 0,1-1-1,-1 0 1,1 1 0,0-1-1,0 1 1,-1-1 0,1 1-1,0-1 1,0 1 0,-1 0-1,1-1 1,0 1 0,0 0-1,0 0 1,0 0 0,0-1-1,-1 1 1,1 0 0,0 0-1,0 0 1,0 0 0,0 1-1,0-1 1,0 0 0,-1 0-1,1 0 1,0 1 0,0-1-1,1 1 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47.725"/>
    </inkml:context>
    <inkml:brush xml:id="br0">
      <inkml:brushProperty name="width" value="0.05" units="cm"/>
      <inkml:brushProperty name="height" value="0.05" units="cm"/>
      <inkml:brushProperty name="color" value="#FFFFFF"/>
    </inkml:brush>
  </inkml:definitions>
  <inkml:trace contextRef="#ctx0" brushRef="#br0">0 259 24575,'1'1'0,"0"-1"0,0 0 0,0 1 0,-1-1 0,1 1 0,0-1 0,-1 1 0,1-1 0,0 1 0,-1-1 0,1 1 0,0-1 0,-1 1 0,1 0 0,-1 0 0,0-1 0,1 1 0,-1 0 0,1 1 0,8 18 0,-8-18 0,9 30 0,-8-24 0,0 1 0,0-1 0,1 0 0,1-1 0,-1 1 0,1-1 0,10 15 0,-14-22 0,1 0 0,-1 1 0,1-1 0,-1 1 0,1-1 0,-1 0 0,1 1 0,-1-1 0,1 0 0,0 0 0,-1 0 0,1 1 0,0-1 0,-1 0 0,1 0 0,-1 0 0,1 0 0,0 0 0,-1 0 0,1 0 0,0 0 0,-1 0 0,1-1 0,0 1 0,-1 0 0,1 0 0,-1 0 0,1-1 0,-1 1 0,1 0 0,0-1 0,-1 1 0,1-1 0,-1 1 0,1 0 0,-1-1 0,0 1 0,1-1 0,0 0 0,17-24 0,-14 19 0,-3 4 0,56-84 0,132-153 0,-189 239 0,3-4-113,1 0-1,-1 0 0,1 1 0,0-1 0,0 1 1,0 0-1,1 0 0,-1 0 0,1 1 1,0-1-1,8-2 0,-1 4-6712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59.764"/>
    </inkml:context>
    <inkml:brush xml:id="br0">
      <inkml:brushProperty name="width" value="0.05" units="cm"/>
      <inkml:brushProperty name="height" value="0.05" units="cm"/>
      <inkml:brushProperty name="color" value="#FFFFFF"/>
    </inkml:brush>
  </inkml:definitions>
  <inkml:trace contextRef="#ctx0" brushRef="#br0">367 90 24575,'4'-1'0,"-1"-1"0,0 0 0,0 0 0,0 0 0,0 0 0,0 0 0,0-1 0,-1 1 0,1-1 0,-1 1 0,3-5 0,3-2 0,-3 5 0,-2 1 0,0 0 0,0 0 0,0-1 0,0 1 0,4-7 0,-7 10 0,0-1 0,0 1 0,0 0 0,1-1 0,-1 1 0,0-1 0,0 1 0,0-1 0,0 1 0,0-1 0,0 1 0,0-1 0,0 1 0,0 0 0,0-1 0,0 1 0,0-1 0,0 1 0,-1-1 0,1 1 0,0-1 0,0 1 0,-1-1 0,0 0 0,1 0 0,-1 1 0,0-1 0,0 1 0,0-1 0,0 1 0,0-1 0,0 1 0,0-1 0,0 1 0,0 0 0,0-1 0,0 1 0,-2 0 0,-12-2 0,-1 2 0,1-1 0,0 2 0,0 0 0,-20 4 0,-77 22 0,53-11 0,52-15 0,-1 1 0,1 1 0,0-1 0,1 1 0,-1 0 0,0 1 0,1-1 0,0 1 0,0 1 0,0-1 0,0 1 0,1 0 0,-1 0 0,-8 12 0,9-9 0,1 1 0,-1-1 0,1 1 0,1 0 0,-1 0 0,2 0 0,-1 1 0,1-1 0,1 1 0,-1-1 0,1 12 0,1 19 0,2-1 0,1 1 0,3 0 0,1-1 0,1 0 0,18 49 0,124 487 0,-59-176 0,37 208 0,-77-100 0,35 223 0,-17-223 0,-15-119 0,-46-353 0,12 36 0,-15-57 0,0 0 0,1-1 0,1 1 0,0-1 0,12 15 0,-18-25 0,1-1 0,0-1 0,-1 1 0,1 0 0,0 0 0,0-1 0,0 1 0,0-1 0,0 1 0,1-1 0,-1 0 0,0 0 0,1 0 0,-1 0 0,0 0 0,1-1 0,-1 1 0,1-1 0,-1 0 0,1 1 0,0-1 0,-1 0 0,1 0 0,-1-1 0,1 1 0,3-1 0,4-3 0,1 0 0,-1 0 0,0-1 0,19-11 0,11-6 0,-11 12 0,0 1 0,0 1 0,38-5 0,32-8 0,-85 17-1365,-5-1-5461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0.871"/>
    </inkml:context>
    <inkml:brush xml:id="br0">
      <inkml:brushProperty name="width" value="0.05" units="cm"/>
      <inkml:brushProperty name="height" value="0.05" units="cm"/>
      <inkml:brushProperty name="color" value="#FFFFFF"/>
    </inkml:brush>
  </inkml:definitions>
  <inkml:trace contextRef="#ctx0" brushRef="#br0">2335 1514 24575,'-12'1'0,"1"1"0,0 1 0,0 0 0,0 0 0,0 1 0,1 1 0,-19 9 0,-11 5 0,-52 14 0,-3-3 0,0-5 0,-1-3 0,-114 9 0,131-23 0,-1-3 0,-87-7 0,124-1 0,-1-2 0,0-2 0,1-2 0,1-2 0,-58-22 0,76 22 0,0-2 0,0 0 0,1-2 0,1-1 0,0 0 0,2-2 0,0 0 0,1-1 0,-23-28 0,-12-26 0,-65-112 0,93 142 0,-4-6 0,-206-352 0,174 284 0,-70-186 0,87 157 342,40 126-627,1-1 1,1 1-1,1-1 1,1 0-1,2-25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1.275"/>
    </inkml:context>
    <inkml:brush xml:id="br0">
      <inkml:brushProperty name="width" value="0.05" units="cm"/>
      <inkml:brushProperty name="height" value="0.05" units="cm"/>
      <inkml:brushProperty name="color" value="#FFFFFF"/>
    </inkml:brush>
  </inkml:definitions>
  <inkml:trace contextRef="#ctx0" brushRef="#br0">48 19 24575,'-2'-2'0,"0"0"0,0 0 0,0 1 0,0-1 0,0 1 0,0-1 0,-1 1 0,1 0 0,0 0 0,-1 0 0,-4-2 0,6 3 0,1 0 0,-1 0 0,1 0 0,-1 0 0,0 0 0,1 0 0,-1 0 0,1 1 0,-1-1 0,1 0 0,-1 0 0,1 0 0,-1 1 0,1-1 0,-1 0 0,1 0 0,-1 1 0,1-1 0,0 0 0,-1 1 0,1-1 0,-1 1 0,0 1 0,0-1 0,1 0 0,-1 1 0,1-1 0,-1 0 0,1 1 0,0-1 0,-1 1 0,1-1 0,0 1 0,0-1 0,0 3 0,2 14 0,0-1 0,1 1 0,1-1 0,8 22 0,4 19 0,17 82-1365,-28-123-5461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58.819"/>
    </inkml:context>
    <inkml:brush xml:id="br0">
      <inkml:brushProperty name="width" value="0.05" units="cm"/>
      <inkml:brushProperty name="height" value="0.05" units="cm"/>
      <inkml:brushProperty name="color" value="#FFFFFF"/>
    </inkml:brush>
  </inkml:definitions>
  <inkml:trace contextRef="#ctx0" brushRef="#br0">518 16 24575,'-3'-2'0,"1"1"0,-1-1 0,0 1 0,0-1 0,1 1 0,-1 0 0,0 0 0,0 0 0,0 0 0,0 1 0,-5-1 0,-35-1 0,38 3 0,0-1 0,0 1 0,0 0 0,0 1 0,1-1 0,-1 1 0,0 0 0,0 0 0,1 0 0,-1 1 0,1-1 0,-7 7 0,-4 4 0,0 1 0,-12 15 0,0 0 0,-97 77 0,-4 4 0,124-108 0,2 1 0,-1 0 0,0 1 0,1-1 0,-1 0 0,1 1 0,0-1 0,0 1 0,1 0 0,-1 0 0,1 0 0,0 0 0,0 0 0,0 0 0,0 4 0,1-4 0,0-1 0,0 1 0,1-1 0,0 1 0,-1-1 0,1 1 0,1-1 0,-1 1 0,0-1 0,1 0 0,0 0 0,0 1 0,0-1 0,0-1 0,0 1 0,1 0 0,3 3 0,10 8-151,0-1-1,1-1 0,1 0 0,0-2 1,0 0-1,1-1 0,0 0 1,30 7-1,-18-6-6674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1.572"/>
    </inkml:context>
    <inkml:brush xml:id="br0">
      <inkml:brushProperty name="width" value="0.05" units="cm"/>
      <inkml:brushProperty name="height" value="0.05" units="cm"/>
      <inkml:brushProperty name="color" value="#FFFFFF"/>
    </inkml:brush>
  </inkml:definitions>
  <inkml:trace contextRef="#ctx0" brushRef="#br0">46 196 24575,'-11'-21'0,"5"12"0,1-1 0,0 0 0,0 0 0,2 0 0,-1 0 0,-2-11 0,6 18 0,0 0 0,0 0 0,0 0 0,0 0 0,0 1 0,0-1 0,1 0 0,-1 0 0,1 0 0,0 1 0,0-1 0,0 0 0,0 1 0,1-1 0,-1 1 0,1-1 0,-1 1 0,1 0 0,0 0 0,0-1 0,0 1 0,0 1 0,0-1 0,0 0 0,1 0 0,-1 1 0,1-1 0,2 0 0,4-3 0,0 2 0,0-1 0,0 1 0,1 1 0,-1-1 0,1 2 0,-1-1 0,1 1 0,0 1 0,-1 0 0,1 0 0,16 3 0,-5 1 0,1 0 0,-1 1 0,-1 2 0,33 14 0,-36-13 0,1 1 0,-2 1 0,0 0 0,0 1 0,-1 1 0,0 1 0,13 14 0,-22-21 0,0 1 0,-1 0 0,1 0 0,-1 0 0,-1 0 0,1 1 0,-2 0 0,1-1 0,-1 2 0,0-1 0,0 0 0,-1 1 0,0-1 0,-1 1 0,0-1 0,0 1 0,-1 15 0,-1-18 22,-1 1-1,1-1 0,-1 1 1,-1-1-1,1 0 0,-1 0 1,0 0-1,0 0 0,-1-1 1,0 1-1,0-1 0,0 0 1,-1 0-1,1 0 0,-11 8 1,-5 1-591,0 0 0,-42 20 0,23-14-6257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1.915"/>
    </inkml:context>
    <inkml:brush xml:id="br0">
      <inkml:brushProperty name="width" value="0.05" units="cm"/>
      <inkml:brushProperty name="height" value="0.05" units="cm"/>
      <inkml:brushProperty name="color" value="#FFFFFF"/>
    </inkml:brush>
  </inkml:definitions>
  <inkml:trace contextRef="#ctx0" brushRef="#br0">194 1 24575,'-41'18'0,"33"-16"0,-1 2 0,1-1 0,0 1 0,0 1 0,0-1 0,1 1 0,-1 1 0,1-1 0,1 1 0,-10 10 0,8-5 0,1-1 0,1 1 0,0 0 0,0 1 0,1-1 0,1 1 0,0 0 0,0 0 0,1 1 0,1-1 0,0 0 0,1 1 0,0 0 0,1-1 0,0 1 0,3 20 0,1-11 0,1 1 0,0-1 0,1 0 0,2-1 0,0 0 0,1 0 0,2 0 0,16 25 0,-14-27-85,1-1 0,0-1-1,1 0 1,1-1 0,0 0-1,1-2 1,1 0 0,1-1-1,-1-1 1,2 0 0,0-2-1,0 0 1,1-1 0,0-1-1,28 6 1,5-3-6741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2.148"/>
    </inkml:context>
    <inkml:brush xml:id="br0">
      <inkml:brushProperty name="width" value="0.05" units="cm"/>
      <inkml:brushProperty name="height" value="0.05" units="cm"/>
      <inkml:brushProperty name="color" value="#FFFFFF"/>
    </inkml:brush>
  </inkml:definitions>
  <inkml:trace contextRef="#ctx0" brushRef="#br0">1 0 24575,'2'3'0,"8"7"0,8 8 0,6 6 0,5 5 0,4 7 0,2 3 0,-2 4 0,-3 3 0,-8 3 0,-9-1 0,-14 0 0,-12 1 0,-13-2 0,-14 0 0,-11-2 0,2-9-8191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4.561"/>
    </inkml:context>
    <inkml:brush xml:id="br0">
      <inkml:brushProperty name="width" value="0.05" units="cm"/>
      <inkml:brushProperty name="height" value="0.05" units="cm"/>
      <inkml:brushProperty name="color" value="#FFFFFF"/>
    </inkml:brush>
  </inkml:definitions>
  <inkml:trace contextRef="#ctx0" brushRef="#br0">0 99 24575,'3'0'0,"7"-3"0,8-1 0,9-3 0,6 0 0,7-2 0,5 1 0,1-2 0,-1 2 0,0-2 0,-2 2 0,-4-1 0,-7 0 0,-9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4.792"/>
    </inkml:context>
    <inkml:brush xml:id="br0">
      <inkml:brushProperty name="width" value="0.05" units="cm"/>
      <inkml:brushProperty name="height" value="0.05" units="cm"/>
      <inkml:brushProperty name="color" value="#FFFFFF"/>
    </inkml:brush>
  </inkml:definitions>
  <inkml:trace contextRef="#ctx0" brushRef="#br0">1 123 24575,'3'0'0,"4"0"0,4 0 0,5 0 0,10-3 0,9-4 0,7-1 0,8-2 0,8-2 0,9-2 0,4-2 0,3 2 0,0 1 0,-4-1 0,-13 2-8191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5.744"/>
    </inkml:context>
    <inkml:brush xml:id="br0">
      <inkml:brushProperty name="width" value="0.05" units="cm"/>
      <inkml:brushProperty name="height" value="0.05" units="cm"/>
      <inkml:brushProperty name="color" value="#FFFFFF"/>
    </inkml:brush>
  </inkml:definitions>
  <inkml:trace contextRef="#ctx0" brushRef="#br0">1 0 24575,'2'12'0,"1"0"0,0 0 0,1 0 0,0-1 0,10 20 0,3 9 0,2 11 0,60 139 0,-66-167 0,0 0 0,1-1 0,1-1 0,0 0 0,37 35 0,-22-30 0,1-2 0,1-1 0,2-1 0,0-2 0,1-2 0,0-1 0,2-1 0,0-2 0,43 9 0,18 1 0,0-6 0,142 10 0,163-15 0,-75-4 0,-303-7 0,28 0 0,-45-5-1365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6.070"/>
    </inkml:context>
    <inkml:brush xml:id="br0">
      <inkml:brushProperty name="width" value="0.05" units="cm"/>
      <inkml:brushProperty name="height" value="0.05" units="cm"/>
      <inkml:brushProperty name="color" value="#FFFFFF"/>
    </inkml:brush>
  </inkml:definitions>
  <inkml:trace contextRef="#ctx0" brushRef="#br0">1 3 24575,'0'0'0,"0"0"0,0 0 0,0 0 0,0-1 0,0 1 0,0 0 0,0 0 0,0 0 0,0 0 0,0 0 0,0 0 0,0 0 0,0 0 0,0 0 0,0 0 0,0 0 0,0-1 0,0 1 0,0 0 0,0 0 0,0 0 0,0 0 0,0 0 0,0 0 0,0 0 0,0 0 0,0 0 0,1 0 0,-1 0 0,0 0 0,0 0 0,0 0 0,0 0 0,0 0 0,0 0 0,0 0 0,0 0 0,0 0 0,0 0 0,0 0 0,1 0 0,-1 0 0,0 0 0,0 0 0,0 0 0,0 0 0,0 0 0,0 0 0,0 0 0,0 0 0,0 0 0,0 0 0,0 0 0,1 0 0,-1 0 0,0 0 0,0 0 0,0 0 0,0 0 0,0 0 0,7 6 0,7 10 0,47 54 0,123 110 0,-59-62 0,-109-102 0,-1 0 0,14 20 0,-26-31 0,1 0 0,-1 0 0,0 1 0,0-1 0,0 1 0,-1-1 0,0 1 0,0 0 0,-1 0 0,1 0 0,-1 0 0,0 10 0,-2-13 0,1 1 0,-1-1 0,0 0 0,0 1 0,-1-1 0,1 0 0,-1 0 0,1 0 0,-1 0 0,0 0 0,0 0 0,0 0 0,-1-1 0,1 1 0,-1-1 0,1 1 0,-1-1 0,0 0 0,0 0 0,0 0 0,-5 2 0,-8 3 0,0 1 0,-33 8 0,44-14 0,-80 17-1365,46-13-5461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6.689"/>
    </inkml:context>
    <inkml:brush xml:id="br0">
      <inkml:brushProperty name="width" value="0.05" units="cm"/>
      <inkml:brushProperty name="height" value="0.05" units="cm"/>
      <inkml:brushProperty name="color" value="#FFFFFF"/>
    </inkml:brush>
  </inkml:definitions>
  <inkml:trace contextRef="#ctx0" brushRef="#br0">16 1 24575,'0'0'0,"-1"0"0,0 1 0,0-1 0,1 0 0,-1 0 0,1 1 0,-1-1 0,0 0 0,1 1 0,-1-1 0,1 1 0,-1-1 0,1 1 0,-1-1 0,1 1 0,-1-1 0,1 1 0,0 0 0,-1-1 0,1 1 0,0 0 0,-1-1 0,1 1 0,0 0 0,0-1 0,0 1 0,-1 1 0,-1 21 0,2 0 0,2 0 0,1 1 0,1-1 0,9 32 0,37 92 0,-32-99 0,198 460 0,-154-390 0,6-3 0,93 122 0,306 305 0,-259-312 0,333 339-559,-483-516 559,3-2 0,2-4 0,2-2 0,85 44 0,-98-63 0,1-2 0,1-3 0,1-2 0,0-2 0,2-3 0,81 10 0,37-13 279,-141-12-209,0 0 0,0-3 0,38-8 0,-70 12-41,1-1-1,-1 1 1,0-1-1,1 0 0,-1 0 1,0 0-1,1 0 1,-1-1-1,0 1 1,0-1-1,2-1 1,-3 2-76,-1 1 1,1-1 0,-1 0 0,0 1 0,1-1 0,-1 0 0,0 0 0,1 1-1,-1-1 1,0 0 0,0 0 0,0 1 0,0-1 0,0 0 0,0 0 0,0 0-1,0 1 1,0-1 0,0 0 0,0 0 0,0 1 0,-1-1 0,1 0 0,0 0-1,0 1 1,-1-1 0,1 0 0,-1 1 0,1-1 0,-1 0 0,1 1 0,-1-1-1,1 0 1,-1 1 0,1-1 0,-2 0 0,-9-8-6780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06.929"/>
    </inkml:context>
    <inkml:brush xml:id="br0">
      <inkml:brushProperty name="width" value="0.05" units="cm"/>
      <inkml:brushProperty name="height" value="0.05" units="cm"/>
      <inkml:brushProperty name="color" value="#FFFFFF"/>
    </inkml:brush>
  </inkml:definitions>
  <inkml:trace contextRef="#ctx0" brushRef="#br0">102 1 24575,'3'3'0,"4"3"0,4 5 0,3 6 0,-1 2 0,0 2 0,1 3 0,-2 4 0,-3 2 0,-3 2 0,-5-1 0,-6 0 0,-11 4 0,-12 1 0,-13 1 0,-17 0 0,2-7-8191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37.352"/>
    </inkml:context>
    <inkml:brush xml:id="br0">
      <inkml:brushProperty name="width" value="0.05" units="cm"/>
      <inkml:brushProperty name="height" value="0.05" units="cm"/>
      <inkml:brushProperty name="color" value="#FFFFFF"/>
    </inkml:brush>
  </inkml:definitions>
  <inkml:trace contextRef="#ctx0" brushRef="#br0">29 0 24575,'9'1'0,"-9"7"0,-2 2 0,-22 110 0,19-103 0,4-15 0,0 0 0,0 1 0,0-1 0,0 0 0,1 1 0,-1-1 0,1 0 0,0 1 0,0-1 0,0 1 0,0-1 0,0 3 0,1-5 0,-1 1 0,1-1 0,-1 0 0,0 0 0,1 0 0,-1 1 0,1-1 0,-1 0 0,1 0 0,-1 0 0,1 0 0,-1 0 0,1 0 0,-1 0 0,0 0 0,1 0 0,-1 0 0,1 0 0,-1 0 0,1 0 0,-1 0 0,1 0 0,-1 0 0,1 0 0,-1-1 0,1 1 0,-1 0 0,16-7 0,-14 6 0,51-31 0,-35 20 0,1 1 0,35-16 0,-49 25 0,0 0 0,0 1 0,1-1 0,-1 1 0,0 0 0,1 1 0,-1-1 0,0 1 0,1 0 0,-1 0 0,1 1 0,-1 0 0,0 0 0,1 0 0,-1 0 0,6 3 0,-6-1 0,-1 0 0,1 0 0,-1 0 0,0 1 0,0-1 0,0 1 0,0 0 0,-1 0 0,1 0 0,-1 1 0,0-1 0,-1 1 0,1 0 0,-1 0 0,0 0 0,0 0 0,0 0 0,1 11 0,1 2 0,-1-1 0,-1 2 0,-1-1 0,-1 25 0,-1-35-273,1 1 0,-2-1 0,1 0 0,-5 13 0,-2 0-6553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59.319"/>
    </inkml:context>
    <inkml:brush xml:id="br0">
      <inkml:brushProperty name="width" value="0.05" units="cm"/>
      <inkml:brushProperty name="height" value="0.05" units="cm"/>
      <inkml:brushProperty name="color" value="#FFFFFF"/>
    </inkml:brush>
  </inkml:definitions>
  <inkml:trace contextRef="#ctx0" brushRef="#br0">389 35 24575,'-10'0'0,"-1"-2"0,1 1 0,-1-1 0,1-1 0,-17-6 0,14 4 0,0 2 0,-19-5 0,27 8 0,0-1 0,-1 1 0,1 0 0,0 0 0,-1 1 0,1-1 0,0 1 0,0 1 0,-10 2 0,0 4 0,1 0 0,-1 0 0,2 1 0,-1 1 0,2 1 0,-1 0 0,1 0 0,1 1 0,0 0 0,1 1 0,0 1 0,-11 18 0,19-27 0,-1-1 0,1 1 0,0-1 0,0 1 0,0 0 0,1-1 0,0 1 0,0 0 0,0 0 0,0 0 0,1 0 0,0 0 0,0 0 0,0 0 0,1 0 0,1 6 0,-1-6 0,1 0 0,0 0 0,1 0 0,-1 0 0,1 0 0,0-1 0,0 0 0,1 1 0,-1-1 0,1 0 0,0-1 0,0 1 0,0-1 0,0 0 0,6 4 0,9 4 0,0-1 0,1-1 0,-1 0 0,28 7 0,86 16 0,-81-21 0,59 20 0,-101-27 0,0 0 0,0 1 0,0 0 0,-1 0 0,1 1 0,11 10 0,-20-15 0,1 0 0,-1 0 0,1 1 0,-1-1 0,0 0 0,1 1 0,-1-1 0,0 1 0,0-1 0,0 1 0,0 0 0,0 0 0,-1-1 0,1 1 0,0 0 0,-1 0 0,1 0 0,-1-1 0,0 1 0,0 0 0,0 0 0,0 0 0,0 0 0,0 0 0,0 0 0,0 0 0,-1 0 0,1-1 0,-1 1 0,1 0 0,-1 0 0,0 0 0,0-1 0,0 1 0,0 0 0,0-1 0,0 1 0,0-1 0,0 1 0,-1-1 0,1 0 0,-1 0 0,-2 2 0,-6 5 0,0 0 0,-1-1 0,-1 0 0,1-1 0,-1-1 0,-15 6 0,-77 20 0,92-28 0,-89 20-1365,60-15-5461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37.570"/>
    </inkml:context>
    <inkml:brush xml:id="br0">
      <inkml:brushProperty name="width" value="0.05" units="cm"/>
      <inkml:brushProperty name="height" value="0.05" units="cm"/>
      <inkml:brushProperty name="color" value="#FFFFFF"/>
    </inkml:brush>
  </inkml:definitions>
  <inkml:trace contextRef="#ctx0" brushRef="#br0">1 70 24575,'3'-3'0,"7"-1"0,4-3 0,7 0 0,4 1 0,5-1 0,3 0 0,2 2 0,0-2 0,1 1 0,0 1 0,-3 1 0,-8 2-8191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37.959"/>
    </inkml:context>
    <inkml:brush xml:id="br0">
      <inkml:brushProperty name="width" value="0.05" units="cm"/>
      <inkml:brushProperty name="height" value="0.05" units="cm"/>
      <inkml:brushProperty name="color" value="#FFFFFF"/>
    </inkml:brush>
  </inkml:definitions>
  <inkml:trace contextRef="#ctx0" brushRef="#br0">14 1 24575,'-12'194'0,"11"-180"0,0-5 0,1-1 0,0 0 0,0 1 0,1-1 0,0 1 0,1-1 0,-1 0 0,6 13 0,-7-19 0,1 0 0,0 1 0,0-1 0,1 0 0,-1 0 0,0 0 0,1 0 0,-1 0 0,1-1 0,0 1 0,-1 0 0,1-1 0,0 1 0,0-1 0,0 1 0,0-1 0,0 0 0,1 0 0,-1 0 0,0 0 0,0-1 0,1 1 0,-1 0 0,0-1 0,1 0 0,-1 1 0,1-1 0,-1 0 0,0 0 0,1-1 0,-1 1 0,1 0 0,-1-1 0,3 0 0,2-2 0,0 0 0,0 0 0,0 0 0,-1-1 0,1 0 0,-1-1 0,0 1 0,0-1 0,-1 0 0,1 0 0,-1-1 0,0 0 0,-1 0 0,0 0 0,1 0 0,-2-1 0,1 1 0,-1-1 0,0 0 0,-1 0 0,1-1 0,-1 1 0,-1 0 0,1-1 0,-1 1 0,-1-1 0,1 1 0,-1-1 0,-1 1 0,-1-12 0,-1 8 0,0 1 0,-1 0 0,0 0 0,0 1 0,-1-1 0,-1 1 0,-12-17 0,16 24 0,0-1 0,0 1 0,0 0 0,0-1 0,-1 1 0,1 0 0,-1 1 0,1-1 0,-1 0 0,0 1 0,0-1 0,0 1 0,1 0 0,-1 0 0,0 0 0,-1 1 0,1-1 0,0 1 0,0-1 0,0 1 0,0 0 0,0 0 0,0 0 0,0 1 0,-1-1 0,1 1 0,0 0 0,0 0 0,0 0 0,0 0 0,-3 2 0,-5 4-1365,2 1-5461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38.347"/>
    </inkml:context>
    <inkml:brush xml:id="br0">
      <inkml:brushProperty name="width" value="0.05" units="cm"/>
      <inkml:brushProperty name="height" value="0.05" units="cm"/>
      <inkml:brushProperty name="color" value="#FFFFFF"/>
    </inkml:brush>
  </inkml:definitions>
  <inkml:trace contextRef="#ctx0" brushRef="#br0">37 0 24575,'-2'0'0,"1"0"0,-1 1 0,1-1 0,0 0 0,-1 1 0,1-1 0,-1 0 0,1 1 0,0 0 0,-1-1 0,1 1 0,0 0 0,0 0 0,0 0 0,-1 0 0,1 0 0,0 0 0,0 0 0,0 0 0,1 0 0,-1 0 0,0 1 0,0-1 0,1 0 0,-1 1 0,0-1 0,1 0 0,-1 1 0,1-1 0,0 1 0,-1 1 0,0 7 0,-1-1 0,2 1 0,0 17 0,0-15 0,0 25 0,2 99 0,-2-133 0,0 1 0,1 0 0,-1-1 0,1 1 0,0-1 0,0 1 0,0 0 0,0-1 0,1 0 0,0 1 0,-1-1 0,1 0 0,0 0 0,1 0 0,-1 0 0,0 0 0,1-1 0,4 5 0,-4-6 0,0 1 0,0-1 0,0 1 0,0-1 0,0 0 0,0 0 0,0-1 0,0 1 0,0 0 0,0-1 0,0 0 0,1 0 0,-1 0 0,0 0 0,0 0 0,0-1 0,0 0 0,0 1 0,1-1 0,-1 0 0,5-3 0,-1 0 17,0 0-1,0 0 0,0-1 0,-1 0 1,0 0-1,0-1 0,0 0 0,-1 0 1,1 0-1,-2-1 0,1 1 0,-1-1 1,0 0-1,0-1 0,-1 1 0,0-1 1,0 1-1,-1-1 0,1 0 0,0-13 1,-2 14-48,0-1 0,-1 1-1,0 0 1,0-1 0,0 1 0,-1 0 0,-1-1 0,1 1 0,-1 0 0,-3-9 0,2 11-60,1 0 0,0 0 0,-1 1 0,0-1 0,0 1 0,-1 0 0,1 0 0,-1 0 0,0 0 0,0 0 0,0 1 0,0 0 0,-1 0 0,-9-5 0,-5 0-6735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0.092"/>
    </inkml:context>
    <inkml:brush xml:id="br0">
      <inkml:brushProperty name="width" value="0.05" units="cm"/>
      <inkml:brushProperty name="height" value="0.05" units="cm"/>
      <inkml:brushProperty name="color" value="#FFFFFF"/>
    </inkml:brush>
  </inkml:definitions>
  <inkml:trace contextRef="#ctx0" brushRef="#br0">32 261 24575,'0'-3'0,"0"0"0,-1 0 0,0 1 0,0-1 0,0 0 0,0 1 0,0-1 0,0 0 0,-1 1 0,1 0 0,-4-4 0,3 3 0,0 0 0,0 0 0,0 0 0,1 0 0,-1-1 0,1 1 0,0 0 0,-2-7 0,3 2 0,0 1 0,0 0 0,1 0 0,0-1 0,0 1 0,1 0 0,0 0 0,0 0 0,1 0 0,0 1 0,0-1 0,0 1 0,1-1 0,0 1 0,9-10 0,-8 9 0,1 1 0,-1 0 0,1 1 0,0-1 0,1 1 0,-1 0 0,1 1 0,0 0 0,0 0 0,0 0 0,1 1 0,0 0 0,-1 1 0,10-3 0,-14 5 0,0-1 0,0 1 0,0 0 0,1 0 0,-1 0 0,0 0 0,0 1 0,0-1 0,0 1 0,0 0 0,0 0 0,0 0 0,0 0 0,0 1 0,-1-1 0,1 1 0,2 1 0,-1 0 0,0 1 0,-1-1 0,0 1 0,1 0 0,-2 0 0,1 0 0,0 0 0,-1 0 0,4 10 0,-2-3 0,0 0 0,-1 1 0,0 0 0,-1 0 0,-1-1 0,0 1 0,0 0 0,-2 13 0,0-18 0,0-1 0,-1 1 0,0-1 0,0 1 0,0-1 0,-1 0 0,0 0 0,-1 0 0,1 0 0,-1-1 0,0 1 0,0-1 0,-1 0 0,-4 4 0,-22 29 0,31-38 0,0 0 0,-1 1 0,1-1 0,0 1 0,-1-1 0,1 1 0,0-1 0,0 0 0,-1 1 0,1-1 0,0 1 0,0-1 0,0 1 0,0-1 0,0 1 0,0-1 0,0 1 0,0 0 0,0-1 0,0 1 0,0-1 0,0 1 0,0-1 0,0 1 0,0-1 0,0 1 0,1-1 0,-1 1 0,0-1 0,0 0 0,1 1 0,-1-1 0,0 1 0,1-1 0,-1 1 0,0-1 0,1 0 0,-1 1 0,0-1 0,1 0 0,-1 1 0,1-1 0,-1 0 0,1 0 0,-1 0 0,1 1 0,-1-1 0,1 0 0,-1 0 0,1 0 0,0 0 0,35 4 0,-21-3 0,-4 2 0,0-1 0,0 2 0,-1-1 0,1 1 0,-1 1 0,17 10 0,-23-13 0,0 1 0,-1-1 0,1 1 0,-1 0 0,1 0 0,-1 0 0,0 1 0,-1-1 0,1 1 0,0-1 0,-1 1 0,0 0 0,0 0 0,0 0 0,0 0 0,-1 1 0,0-1 0,0 0 0,1 8 0,-2-10 0,0 0 0,0 1 0,0-1 0,0 0 0,0 0 0,-1 0 0,1 0 0,-1 0 0,0 1 0,0-1 0,0 0 0,0-1 0,0 1 0,0 0 0,0 0 0,0 0 0,-3 2 0,0-1 0,1 0 0,-1 0 0,0 0 0,0 0 0,0-1 0,-1 0 0,-7 3 0,-4 1 0,0-2 0,0 0 0,-26 3 0,30-6 57,-1 0 0,1-1 0,-1 0 0,1-1 0,-20-3 0,26 2-179,0 1 0,0-1 0,0 0 0,0 0 0,1 0 0,-1-1 0,1 0 0,0 0 0,-1 0 1,2-1-1,-1 1 0,0-1 0,-6-7 0,2-3-6704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0.509"/>
    </inkml:context>
    <inkml:brush xml:id="br0">
      <inkml:brushProperty name="width" value="0.05" units="cm"/>
      <inkml:brushProperty name="height" value="0.05" units="cm"/>
      <inkml:brushProperty name="color" value="#FFFFFF"/>
    </inkml:brush>
  </inkml:definitions>
  <inkml:trace contextRef="#ctx0" brushRef="#br0">36 65 24575,'3'-3'0,"0"0"0,0 0 0,-1 0 0,0 0 0,1 0 0,-1 0 0,0-1 0,-1 1 0,1-1 0,-1 0 0,3-7 0,-4 11 0,0 0 0,0 0 0,-1 0 0,1 0 0,0 0 0,0 0 0,0 0 0,0 0 0,0 0 0,-1 0 0,1 0 0,0 0 0,0 0 0,0 0 0,0 0 0,0 0 0,-1 0 0,1 0 0,0 0 0,0 0 0,0 0 0,0 0 0,0 0 0,0 0 0,-1 0 0,1 0 0,0 0 0,0 0 0,0 0 0,0 0 0,0 0 0,0 1 0,-1-1 0,1 0 0,0 0 0,0 0 0,0 0 0,0 0 0,0 0 0,0 0 0,0 1 0,0-1 0,0 0 0,0 0 0,0 0 0,0 0 0,0 0 0,0 1 0,0-1 0,0 0 0,0 0 0,0 0 0,-7 10 0,-2 6 0,1 1 0,1 0 0,1 0 0,1 1 0,0 0 0,1 0 0,1 0 0,1 0 0,0 0 0,2 27 0,0-42 0,0 0 0,0 0 0,1 1 0,0-1 0,-1 0 0,1 0 0,1 0 0,-1 0 0,0 0 0,1 0 0,-1 0 0,1 0 0,0-1 0,0 1 0,0 0 0,0-1 0,0 0 0,1 0 0,-1 1 0,1-1 0,0 0 0,-1-1 0,1 1 0,0-1 0,0 1 0,0-1 0,0 0 0,0 0 0,0 0 0,1 0 0,-1-1 0,6 1 0,-4 0 0,0-1 0,-1 0 0,1 0 0,0-1 0,0 0 0,-1 1 0,1-1 0,0-1 0,-1 1 0,1-1 0,-1 0 0,1 0 0,-1 0 0,0-1 0,0 1 0,0-1 0,0 0 0,0 0 0,-1 0 0,0-1 0,6-6 0,-5 4 0,-1-1 0,0 1 0,-1-1 0,1 1 0,-1-1 0,0 0 0,-1 0 0,0 0 0,0 0 0,0 0 0,-1 0 0,0 0 0,-1 0 0,1 0 0,-1 0 0,-4-13 0,2 8 0,-1 1 0,0 0 0,0 0 0,-1 0 0,-1 1 0,0-1 0,0 1 0,-1 1 0,-11-13 0,15 19 34,0-1 1,-1 1-1,1 0 0,-1 0 0,0 1 0,0-1 0,0 1 0,0 0 0,-7-3 1,8 4-117,1 1 1,0-1 0,-1 1 0,1-1-1,0 1 1,-1 0 0,1 0-1,-1 0 1,1 0 0,0 1 0,-1-1-1,1 1 1,-1-1 0,1 1 0,0 0-1,0 0 1,-1 0 0,1 0 0,0 0-1,-2 2 1,-9 8-6745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0.868"/>
    </inkml:context>
    <inkml:brush xml:id="br0">
      <inkml:brushProperty name="width" value="0.05" units="cm"/>
      <inkml:brushProperty name="height" value="0.05" units="cm"/>
      <inkml:brushProperty name="color" value="#FFFFFF"/>
    </inkml:brush>
  </inkml:definitions>
  <inkml:trace contextRef="#ctx0" brushRef="#br0">20 81 24575,'0'0'0,"1"0"0,-1 0 0,0 0 0,0-1 0,0 1 0,0 0 0,0 0 0,0 0 0,0 0 0,1-1 0,-1 1 0,0 0 0,0 0 0,0 0 0,0 0 0,1 0 0,-1 0 0,0 0 0,0-1 0,0 1 0,1 0 0,-1 0 0,0 0 0,0 0 0,0 0 0,1 0 0,-1 0 0,0 0 0,0 0 0,0 0 0,1 0 0,-1 0 0,0 0 0,0 0 0,0 0 0,1 0 0,-1 1 0,0-1 0,0 0 0,0 0 0,1 0 0,1 11 0,-6 14 0,-2 1 0,0-4 0,2 0 0,-5 42 0,9-59 0,0 0 0,0-1 0,0 1 0,0 0 0,1-1 0,0 1 0,0 0 0,0-1 0,0 1 0,1-1 0,-1 0 0,1 0 0,1 1 0,-1-1 0,0 0 0,1-1 0,0 1 0,0 0 0,0-1 0,4 4 0,-5-5 0,1-1 0,-1 1 0,1 0 0,0-1 0,0 0 0,0 0 0,0 0 0,0 0 0,0 0 0,0 0 0,0-1 0,0 0 0,0 1 0,6-1 0,-3-1 0,-1 0 0,1 0 0,0 0 0,0-1 0,-1 0 0,1 0 0,6-4 0,1-1 0,0-1 0,-1-1 0,0 0 0,0 0 0,13-16 0,-17 17 0,-1-1 0,0 0 0,-1 0 0,0 0 0,0-1 0,-1 0 0,-1 0 0,1 0 0,-2 0 0,1-1 0,2-17 0,-5 23 0,0 0 0,-1 0 0,0 1 0,0-1 0,0 0 0,0 0 0,-1 0 0,0 1 0,0-1 0,0 0 0,-1 1 0,1-1 0,-1 1 0,0-1 0,0 1 0,-1 0 0,1 0 0,-1 0 0,0 0 0,0 0 0,0 1 0,-1 0 0,1-1 0,-1 1 0,0 0 0,0 0 0,0 1 0,0-1 0,-5-1 0,-28-8-1365,0 6-5461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3.420"/>
    </inkml:context>
    <inkml:brush xml:id="br0">
      <inkml:brushProperty name="width" value="0.05" units="cm"/>
      <inkml:brushProperty name="height" value="0.05" units="cm"/>
      <inkml:brushProperty name="color" value="#FFFFFF"/>
    </inkml:brush>
  </inkml:definitions>
  <inkml:trace contextRef="#ctx0" brushRef="#br0">46 183 24575,'-1'-1'0,"-1"1"0,1-1 0,-1 0 0,1 1 0,0-1 0,-1 0 0,1 0 0,0 0 0,0 0 0,-1 0 0,1 0 0,0 0 0,0 0 0,0-1 0,1 1 0,-1 0 0,-1-3 0,-13-26 0,14 30 0,0-5 0,-1 1 0,1 0 0,0 0 0,0 0 0,0-1 0,1 1 0,-1 0 0,1-1 0,0 1 0,0 0 0,1-1 0,0 1 0,-1 0 0,1-1 0,0 1 0,1 0 0,-1 0 0,3-4 0,-2 4 0,-1 1 0,1 0 0,0 0 0,1 0 0,-1 1 0,0-1 0,1 0 0,-1 1 0,1 0 0,0-1 0,0 1 0,0 0 0,0 0 0,0 1 0,0-1 0,1 1 0,-1-1 0,0 1 0,1 0 0,-1 0 0,1 1 0,5-1 0,-3 1 0,0 0 0,0 1 0,0 0 0,0 1 0,0-1 0,-1 1 0,1 0 0,0 0 0,-1 1 0,0 0 0,1 0 0,-1 0 0,-1 0 0,1 1 0,0 0 0,-1 0 0,8 8 0,-1 2 0,0 0 0,0 0 0,-1 1 0,14 28 0,-18-29 0,0-1 0,-1 1 0,0 1 0,-1-1 0,-1 1 0,0 0 0,-1-1 0,-1 1 0,0 19 0,-1-22 0,-2-1 0,1 1 0,-1-1 0,-1 0 0,0 1 0,-1-1 0,0-1 0,0 1 0,-1 0 0,-1-1 0,0 0 0,-10 14 0,5-11 0,-1 0 0,0 0 0,-20 15 0,24-22 0,0 0 0,0-1 0,0 0 0,0 0 0,-1-1 0,0-1 0,-17 6 0,25-8 0,0-1 0,-1 0 0,1 1 0,0-1 0,0 0 0,0 0 0,-1 0 0,1 0 0,0 0 0,0 0 0,0 0 0,-1-1 0,1 1 0,0 0 0,0-1 0,0 1 0,0 0 0,-1-1 0,1 0 0,0 1 0,0-1 0,0 0 0,0 1 0,-1-2 0,1 0 0,0 0 0,0 1 0,0-1 0,1 0 0,-1 0 0,0 0 0,1 1 0,-1-1 0,1 0 0,0 0 0,-1 0 0,1 0 0,0-3 0,1-5 0,0 0 0,1 0 0,0 0 0,6-17 0,-6 19 0,2 0 0,-1-1 0,2 1 0,-1 1 0,1-1 0,0 1 0,0 0 0,8-8 0,-11 12 0,0 1 0,0 0 0,1 0 0,-1 0 0,1 1 0,-1-1 0,1 1 0,0-1 0,0 1 0,-1 0 0,1 0 0,0 0 0,0 0 0,0 0 0,0 1 0,0 0 0,0-1 0,0 1 0,0 0 0,0 0 0,0 1 0,0-1 0,0 1 0,0-1 0,0 1 0,0 0 0,4 2 0,7 5 0,0 0 0,-1 1 0,0 0 0,-1 1 0,0 1 0,11 12 0,-7-7 0,0-1 0,23 15 0,-30-24 0,1 0 0,-1-1 0,2 0 0,-1 0 0,0-1 0,1-1 0,0 0 0,20 3 0,-27-5 0,0-1 0,1 1 0,-1-1 0,0 0 0,1-1 0,-1 1 0,0-1 0,0 0 0,0 0 0,1 0 0,-1-1 0,0 1 0,0-1 0,-1 0 0,1 0 0,0 0 0,-1-1 0,1 1 0,-1-1 0,0 0 0,0 0 0,0 0 0,0 0 0,0-1 0,3-5 0,3-8 0,-1-1 0,0 0 0,10-36 0,8-61 0,-21 91 0,-4 19 0,4-23 0,-4 27 0,-1 0 0,0 0 0,0 0 0,0 0 0,1 0 0,-1-1 0,-1 1 0,1 0 0,0 0 0,0 0 0,0 0 0,0 0 0,-1 0 0,1 0 0,-1 0 0,1 0 0,-2-2 0,2 3 0,-1 0 0,0 0 0,1 1 0,-1-1 0,0 0 0,1 0 0,-1 1 0,1-1 0,-1 0 0,0 1 0,1-1 0,-1 1 0,1-1 0,-1 1 0,1-1 0,-1 1 0,1-1 0,-1 1 0,1-1 0,0 1 0,-1 0 0,1-1 0,0 1 0,-1 0 0,1 1 0,-11 19 0,10-20 0,-6 15 0,1 1 0,0-1 0,1 1 0,0 0 0,2 0 0,0 0 0,1 1 0,0-1 0,2 19 0,0-33 0,0-1 0,1 1 0,-1-1 0,0 1 0,1-1 0,0 1 0,0-1 0,-1 1 0,1-1 0,1 0 0,-1 0 0,0 1 0,1-1 0,-1 0 0,1 0 0,-1 0 0,1 0 0,0-1 0,0 1 0,0 0 0,0-1 0,0 1 0,0-1 0,1 0 0,-1 0 0,0 0 0,1 0 0,-1 0 0,0 0 0,1-1 0,-1 1 0,1-1 0,0 1 0,-1-1 0,1 0 0,3 0 0,0-1 0,-1 1 0,0-1 0,1 0 0,-1 0 0,0 0 0,1-1 0,-1 0 0,0 0 0,0 0 0,0 0 0,-1-1 0,1 0 0,-1 0 0,1 0 0,-1-1 0,6-6 0,-5 4 0,-1-1 0,0 1 0,0-1 0,0 0 0,-1 0 0,0 0 0,-1 0 0,0 0 0,0-1 0,0 1 0,-1-1 0,0-12 0,0 14 0,-1 0 0,-1 0 0,1 1 0,-1-1 0,0 0 0,0 0 0,-1 0 0,0 1 0,0-1 0,0 0 0,0 1 0,-1 0 0,0 0 0,0 0 0,-1 0 0,-7-8 0,9 11 0,-1 0 0,0 0 0,0 0 0,-1 0 0,1 1 0,0-1 0,-1 1 0,1 0 0,-1 0 0,1 0 0,-1 0 0,1 1 0,-1-1 0,1 1 0,-1 0 0,0 0 0,1 1 0,-7 0 0,8-1 0,0 1 0,0-1 0,0 0 0,0 1 0,0 0 0,0-1 0,0 1 0,0 0 0,0 0 0,0 0 0,1 0 0,-1 0 0,0 1 0,1-1 0,-1 0 0,1 1 0,0-1 0,-1 1 0,1 0 0,0-1 0,0 1 0,0 0 0,0 0 0,0-1 0,0 1 0,1 0 0,-1 0 0,1 0 0,-1 0 0,1 0 0,0 0 0,-1 0 0,1 0 0,1 2 0,2 9-1365,4-2-5461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3.748"/>
    </inkml:context>
    <inkml:brush xml:id="br0">
      <inkml:brushProperty name="width" value="0.05" units="cm"/>
      <inkml:brushProperty name="height" value="0.05" units="cm"/>
      <inkml:brushProperty name="color" value="#FFFFFF"/>
    </inkml:brush>
  </inkml:definitions>
  <inkml:trace contextRef="#ctx0" brushRef="#br0">16 0 24575,'-4'9'0,"1"1"0,0-1 0,-2 14 0,5-17 0,0 0 0,-1 0 0,2 0 0,-1 0 0,1 0 0,0 0 0,0 0 0,1-1 0,-1 1 0,1 0 0,1-1 0,-1 1 0,1-1 0,0 0 0,0 0 0,0 0 0,1 0 0,0 0 0,0-1 0,0 1 0,0-1 0,1 0 0,0-1 0,-1 1 0,1-1 0,1 0 0,-1 0 0,0-1 0,10 4 0,-8-3 0,-1-1 0,1 0 0,-1 0 0,1-1 0,-1 0 0,1 0 0,0-1 0,-1 1 0,1-1 0,0-1 0,0 0 0,-1 1 0,1-2 0,0 1 0,-1-1 0,0 0 0,1-1 0,-1 1 0,0-1 0,0 0 0,0-1 0,-1 0 0,1 1 0,-1-2 0,0 1 0,7-7 0,-10 8 0,0 0 0,1 0 0,-1 0 0,0 0 0,0 0 0,-1 0 0,1-1 0,-1 1 0,0 0 0,0-1 0,0 1 0,0-1 0,0 0 0,-1 1 0,1-1 0,-1 1 0,0-1 0,0 0 0,-1 1 0,1-1 0,-1 0 0,0 1 0,0-1 0,0 1 0,0-1 0,-1 1 0,-2-6 0,1 5 0,0 0 0,0-1 0,-1 1 0,1 0 0,-1 1 0,0-1 0,0 1 0,-1 0 0,1 0 0,-1 0 0,1 0 0,-1 1 0,0 0 0,0 0 0,0 0 0,0 1 0,0-1 0,-8 0 0,-2 1-273,1 0 0,0 2 0,-1-1 0,-15 4 0,-12 3-6553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0.459"/>
    </inkml:context>
    <inkml:brush xml:id="br0">
      <inkml:brushProperty name="width" value="0.05" units="cm"/>
      <inkml:brushProperty name="height" value="0.05" units="cm"/>
      <inkml:brushProperty name="color" value="#FFFFFF"/>
    </inkml:brush>
  </inkml:definitions>
  <inkml:trace contextRef="#ctx0" brushRef="#br0">9 18 24575,'0'-3'0,"-3"-1"0,-1-2 0,3 2 0,2 5 0,0 5 0,4 5 0,0 6 0,0 6 0,-1 3 0,1 2 0,1-1 0,-2 2 0,-1-2 0,0 1 0,-2-2 0,-1-5-8191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0.897"/>
    </inkml:context>
    <inkml:brush xml:id="br0">
      <inkml:brushProperty name="width" value="0.05" units="cm"/>
      <inkml:brushProperty name="height" value="0.05" units="cm"/>
      <inkml:brushProperty name="color" value="#FFFFFF"/>
    </inkml:brush>
  </inkml:definitions>
  <inkml:trace contextRef="#ctx0" brushRef="#br0">72 25 24575,'0'-1'0,"0"0"0,0 0 0,0 0 0,-1 0 0,1 0 0,0 0 0,-1 0 0,1-1 0,-1 1 0,1 0 0,-1 1 0,0-1 0,1 0 0,-1 0 0,0 0 0,0 0 0,1 0 0,-1 1 0,0-1 0,0 0 0,0 1 0,0-1 0,0 1 0,0-1 0,0 1 0,0-1 0,0 1 0,0 0 0,0-1 0,-1 1 0,1 0 0,0 0 0,0 0 0,0 0 0,0 0 0,0 0 0,-1 0 0,1 0 0,0 1 0,0-1 0,0 0 0,0 1 0,0-1 0,0 0 0,0 1 0,0 0 0,0-1 0,0 1 0,0 0 0,0-1 0,0 1 0,1 0 0,-2 1 0,-2 5 0,1-1 0,0 1 0,0 0 0,0 1 0,1-1 0,1 0 0,-1 0 0,0 10 0,1 1 0,0 1 0,3 23 0,-2-38 0,1 0 0,-1 0 0,1 0 0,0 0 0,1 0 0,-1 0 0,1-1 0,-1 1 0,1 0 0,0-1 0,0 1 0,1-1 0,-1 0 0,1 0 0,0 0 0,0 0 0,0 0 0,0 0 0,0-1 0,0 1 0,1-1 0,-1 0 0,1 0 0,0-1 0,0 1 0,7 1 0,-8-2 0,1 0 0,-1-1 0,1 1 0,-1-1 0,1 0 0,-1 0 0,1 0 0,-1-1 0,1 1 0,-1-1 0,1 0 0,-1 0 0,0 0 0,1-1 0,-1 1 0,0-1 0,0 1 0,0-1 0,0 0 0,0 0 0,-1-1 0,1 1 0,0 0 0,-1-1 0,0 0 0,1 1 0,-1-1 0,0 0 0,-1 0 0,1 0 0,1-5 0,-1 3 0,0-1 0,0 0 0,-1 0 0,1 0 0,-2 0 0,1 0 0,-1 0 0,1 0 0,-2 0 0,1-1 0,-1 1 0,0 0 0,0 0 0,-1 0 0,1 1 0,-1-1 0,-1 0 0,1 1 0,-5-8 0,5 9 0,0 1 0,0 0 0,-1 0 0,1-1 0,-1 2 0,1-1 0,-1 0 0,0 0 0,0 1 0,0 0 0,-1-1 0,1 1 0,0 1 0,-1-1 0,0 0 0,1 1 0,-1 0 0,0-1 0,0 2 0,1-1 0,-1 0 0,0 1 0,0 0 0,0-1 0,0 2 0,0-1 0,0 0 0,0 1 0,0 0 0,-6 1 0,9-1-97,-1 0-1,0 0 1,0-1-1,1 1 1,-1 0-1,0 0 1,1 1-1,-1-1 1,1 0-1,0 0 1,-1 1-1,1-1 0,-1 2 1,-5 8-6729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59.832"/>
    </inkml:context>
    <inkml:brush xml:id="br0">
      <inkml:brushProperty name="width" value="0.05" units="cm"/>
      <inkml:brushProperty name="height" value="0.05" units="cm"/>
      <inkml:brushProperty name="color" value="#FFFFFF"/>
    </inkml:brush>
  </inkml:definitions>
  <inkml:trace contextRef="#ctx0" brushRef="#br0">1 314 24575,'1'0'0,"0"1"0,0-1 0,0 0 0,0 1 0,0-1 0,0 1 0,-1-1 0,1 1 0,0-1 0,0 1 0,0 0 0,-1-1 0,1 1 0,0 0 0,0 0 0,-1-1 0,1 1 0,-1 0 0,1 0 0,0 1 0,10 21 0,-9-18 0,3 9 0,0 0 0,-1 1 0,-1 0 0,0 0 0,1 25 0,-4 80 0,-1-70 0,1-46 0,-3 31 0,3-34 0,0 1 0,0-1 0,0 0 0,0 0 0,-1 1 0,1-1 0,-1 0 0,1 0 0,-1 1 0,1-1 0,-1 0 0,1 0 0,-1 0 0,0 0 0,0 0 0,0 0 0,0 0 0,1 0 0,-1 0 0,0-1 0,0 1 0,-2 1 0,3-3 0,-1 1 0,1 0 0,-1 0 0,1 0 0,-1 0 0,1 0 0,-1 0 0,1-1 0,-1 1 0,1 0 0,-1 0 0,1-1 0,-1 1 0,1 0 0,0-1 0,-1 1 0,1 0 0,0-1 0,-1 1 0,1 0 0,0-1 0,-1 1 0,1-1 0,0 1 0,0-1 0,-1 1 0,1-1 0,0 1 0,0-1 0,0 1 0,0-1 0,0 1 0,0-1 0,-4-20 0,4 20 0,-5-63 0,6-93 0,0 120 0,1-15 0,2 1 0,2 0 0,3 1 0,27-94 0,-34 138 0,1 0 0,-1 0 0,1 1 0,0-1 0,0 1 0,1 0 0,7-9 0,-10 13 0,0 0 0,0 0 0,0 0 0,1 0 0,-1 0 0,0 1 0,0-1 0,1 0 0,-1 1 0,0-1 0,0 1 0,1-1 0,-1 1 0,1 0 0,-1 0 0,0-1 0,1 1 0,-1 0 0,1 0 0,-1 0 0,0 1 0,1-1 0,-1 0 0,1 0 0,-1 1 0,0-1 0,1 1 0,-1-1 0,0 1 0,0 0 0,1-1 0,-1 1 0,0 0 0,0 0 0,0 0 0,0 0 0,0 0 0,0 0 0,0 0 0,1 1 0,5 8 0,0-1 0,0 1 0,0 0 0,-1 0 0,6 18 0,21 60 0,-24-61 0,130 312-521,-117-291-323,-14-29-5982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1.318"/>
    </inkml:context>
    <inkml:brush xml:id="br0">
      <inkml:brushProperty name="width" value="0.05" units="cm"/>
      <inkml:brushProperty name="height" value="0.05" units="cm"/>
      <inkml:brushProperty name="color" value="#FFFFFF"/>
    </inkml:brush>
  </inkml:definitions>
  <inkml:trace contextRef="#ctx0" brushRef="#br0">121 60 24575,'0'-4'0,"0"0"0,-1 1 0,0-1 0,0 0 0,0 1 0,0-1 0,0 1 0,-1-1 0,1 1 0,-1 0 0,0 0 0,-4-5 0,6 7 0,-1 0 0,1 0 0,-1 1 0,0-1 0,0 0 0,1 1 0,-1-1 0,0 1 0,0-1 0,0 1 0,0-1 0,1 1 0,-1 0 0,0-1 0,0 1 0,0 0 0,0 0 0,0 0 0,0-1 0,-1 1 0,0 1 0,1-1 0,0 1 0,0-1 0,-1 1 0,1 0 0,0-1 0,0 1 0,0 0 0,0 0 0,0 0 0,0-1 0,0 1 0,0 0 0,0 1 0,0-1 0,0 0 0,1 0 0,-1 0 0,0 2 0,0-2 0,-12 21 0,1 0 0,-13 35 0,22-52 0,1 0 0,1 1 0,-1 0 0,1-1 0,0 1 0,0 0 0,0-1 0,1 1 0,0 0 0,0 0 0,1 0 0,-1-1 0,1 1 0,1 0 0,-1 0 0,1-1 0,2 6 0,-2-7 0,1-1 0,-1 0 0,0 0 0,1 0 0,0-1 0,0 1 0,0-1 0,0 1 0,0-1 0,0 0 0,1 0 0,-1 0 0,1-1 0,-1 1 0,1-1 0,0 0 0,0 0 0,-1 0 0,1 0 0,0-1 0,0 0 0,0 0 0,0 0 0,0 0 0,-1 0 0,6-2 0,-1 1 0,0 0 0,0-1 0,0 0 0,0-1 0,-1 0 0,1 0 0,-1 0 0,0-1 0,0 0 0,0-1 0,10-7 0,-15 9 12,1 0 0,-1 1 0,1-1-1,-1 0 1,0 0 0,0 0 0,-1-1-1,1 1 1,-1 0 0,1-1 0,-1 1-1,0-1 1,-1 1 0,1-1 0,0 1 0,-1-1-1,0 0 1,0 1 0,0-1 0,0 1-1,-1-1 1,1 0 0,-1 1 0,0-1-1,0 1 1,0-1 0,0 1 0,-3-4 0,2 3-98,0-1 1,-1 1 0,0 0-1,0-1 1,0 1 0,0 1-1,0-1 1,-1 0 0,0 1-1,0 0 1,0 0 0,0 0-1,0 0 1,-1 1 0,1 0-1,-1-1 1,1 2 0,-1-1-1,-7-1 1,-4 1-6741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1.768"/>
    </inkml:context>
    <inkml:brush xml:id="br0">
      <inkml:brushProperty name="width" value="0.05" units="cm"/>
      <inkml:brushProperty name="height" value="0.05" units="cm"/>
      <inkml:brushProperty name="color" value="#FFFFFF"/>
    </inkml:brush>
  </inkml:definitions>
  <inkml:trace contextRef="#ctx0" brushRef="#br0">35 20 24575,'-17'34'0,"13"-24"0,1 0 0,0 0 0,1 1 0,0-1 0,0 1 0,1 0 0,0 19 0,1-27 0,0 0 0,1 0 0,-1 0 0,1 0 0,-1 0 0,1 0 0,0 0 0,0 0 0,1 0 0,-1 0 0,0 0 0,1-1 0,0 1 0,0 0 0,-1-1 0,1 0 0,1 1 0,-1-1 0,0 0 0,1 0 0,-1 0 0,1 0 0,-1-1 0,1 1 0,0-1 0,0 0 0,0 1 0,0-1 0,-1 0 0,7 0 0,-2 0 0,1 0 0,-1-1 0,0 0 0,1 0 0,-1-1 0,0 0 0,1 0 0,-1-1 0,0 0 0,0 0 0,0 0 0,0-1 0,0 0 0,-1-1 0,0 1 0,1-1 0,6-6 0,-10 7 0,0 1 0,0-1 0,-1 1 0,1-1 0,-1 0 0,0 0 0,0 0 0,0 0 0,0 0 0,0-1 0,-1 1 0,1 0 0,-1-1 0,0 1 0,0-1 0,0 0 0,-1 1 0,1-1 0,-1 0 0,0 1 0,0-1 0,0 0 0,0 0 0,-1 1 0,0-1 0,1 1 0,-1-1 0,0 0 0,-1 1 0,1 0 0,-1-1 0,0 1 0,1 0 0,-1 0 0,-4-4 0,2 1-76,0 1 1,0 0-1,0 0 0,-1 0 0,0 0 0,0 1 0,0 0 0,0 0 1,-1 1-1,1-1 0,-1 1 0,0 0 0,0 1 0,0-1 1,-1 1-1,1 0 0,-7 0 0,-3 0-6750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2.297"/>
    </inkml:context>
    <inkml:brush xml:id="br0">
      <inkml:brushProperty name="width" value="0.05" units="cm"/>
      <inkml:brushProperty name="height" value="0.05" units="cm"/>
      <inkml:brushProperty name="color" value="#FFFFFF"/>
    </inkml:brush>
  </inkml:definitions>
  <inkml:trace contextRef="#ctx0" brushRef="#br0">141 63 24575,'-1'-3'0,"0"-1"0,1 0 0,-1 1 0,0-1 0,-1 1 0,1-1 0,-1 1 0,1 0 0,-1-1 0,0 1 0,0 0 0,-1 0 0,-2-3 0,4 5 0,1 0 0,-1 0 0,0 0 0,0 0 0,1 1 0,-1-1 0,0 0 0,0 0 0,0 1 0,0-1 0,0 0 0,0 1 0,0-1 0,0 1 0,0 0 0,0-1 0,0 1 0,0 0 0,-1 0 0,1-1 0,0 1 0,0 0 0,0 0 0,0 0 0,0 0 0,-1 1 0,1-1 0,0 0 0,0 0 0,0 1 0,0-1 0,0 1 0,0-1 0,0 1 0,0-1 0,0 1 0,0-1 0,0 1 0,0 0 0,0 0 0,0 0 0,1-1 0,-1 1 0,-1 2 0,-8 14 0,0 1 0,1 0 0,1 1 0,1 0 0,0 0 0,2 0 0,0 1 0,-2 23 0,5-32 0,1 0 0,1 1 0,0 0 0,0-1 0,1 1 0,0-1 0,5 17 0,-5-25 0,-1 0 0,1 0 0,1 0 0,-1 0 0,0 0 0,1 0 0,0 0 0,-1 0 0,1-1 0,0 1 0,0-1 0,1 1 0,-1-1 0,0 0 0,1 0 0,0 0 0,-1 0 0,1 0 0,0-1 0,0 1 0,0-1 0,0 0 0,0 1 0,0-2 0,0 1 0,1 0 0,-1-1 0,0 1 0,0-1 0,6 0 0,-5 0 0,0 0 0,0-1 0,0 1 0,0-1 0,0 0 0,0 0 0,0 0 0,-1-1 0,1 1 0,0-1 0,-1 0 0,1 0 0,-1 0 0,1 0 0,-1-1 0,0 1 0,0-1 0,0 0 0,0 0 0,-1 0 0,4-6 0,1-3 0,-1-1 0,0 0 0,-1 0 0,7-25 0,3-10 0,-12 43 0,0 6 0,0 14 0,-2 22 0,0-15-341,1 1 0,0 0-1,9 32 1,-5-33-6485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3.044"/>
    </inkml:context>
    <inkml:brush xml:id="br0">
      <inkml:brushProperty name="width" value="0.05" units="cm"/>
      <inkml:brushProperty name="height" value="0.05" units="cm"/>
      <inkml:brushProperty name="color" value="#FFFFFF"/>
    </inkml:brush>
  </inkml:definitions>
  <inkml:trace contextRef="#ctx0" brushRef="#br0">20 146 24575,'0'0'0,"0"-1"0,0 1 0,0 0 0,0-1 0,0 1 0,0-1 0,0 1 0,0 0 0,0-1 0,0 1 0,0-1 0,0 1 0,0 0 0,0-1 0,0 1 0,0 0 0,0-1 0,0 1 0,-1-1 0,1 1 0,0 0 0,0-1 0,0 1 0,-1 0 0,1-1 0,0 1 0,-1 0 0,1 0 0,0-1 0,-1 1 0,1 0 0,0 0 0,-1 0 0,1-1 0,0 1 0,-1 0 0,1 0 0,-1 0 0,0 0 0,1 0 0,-1 1 0,1-1 0,-1 1 0,1-1 0,-1 0 0,1 1 0,-1-1 0,1 1 0,-1-1 0,1 1 0,0 0 0,-1-1 0,1 1 0,0-1 0,0 1 0,-1 0 0,1-1 0,0 1 0,0 0 0,0-1 0,0 1 0,0 1 0,-3 29 0,1 0 0,5 62 0,-3-90 0,1 0 0,-1 1 0,1-1 0,-1 0 0,1 0 0,0 0 0,0 0 0,0 0 0,3 4 0,-3-7 0,-1 0 0,0-1 0,1 1 0,-1 0 0,0-1 0,1 1 0,-1 0 0,0-1 0,1 1 0,-1-1 0,0 1 0,0 0 0,0-1 0,1 1 0,-1-1 0,0 1 0,0-1 0,0 1 0,0-1 0,0 1 0,0 0 0,0-1 0,0 1 0,0-1 0,0 1 0,0-1 0,0 0 0,2-18 0,-1-25 0,4-67 0,-3 95 0,0 0 0,1 0 0,1 1 0,10-28 0,-12 39 0,0 1 0,0 0 0,0 0 0,0 1 0,0-1 0,1 0 0,-1 1 0,1-1 0,-1 1 0,1 0 0,0 0 0,0 0 0,0 0 0,1 1 0,-1-1 0,0 1 0,0 0 0,1 0 0,-1 0 0,1 0 0,-1 1 0,1-1 0,-1 1 0,7 0 0,6 0 0,1 1 0,-1 1 0,0 0 0,18 5 0,-28-5 0,1 0 0,-1 0 0,1 0 0,-1 1 0,0 0 0,0 0 0,0 1 0,-1 0 0,10 7 0,-14-9 0,1-1 0,-1 0 0,0 1 0,1-1 0,-1 1 0,0 0 0,0-1 0,0 1 0,0 0 0,0 0 0,-1 0 0,1-1 0,0 1 0,-1 0 0,0 0 0,1 0 0,-1 0 0,0 0 0,0 0 0,0 0 0,0 0 0,0 0 0,-1 0 0,1 0 0,0 0 0,-1 0 0,0-1 0,1 1 0,-1 0 0,0 0 0,0 0 0,0-1 0,0 1 0,0 0 0,0-1 0,-1 1 0,-1 1 0,-7 7 0,-1 0 0,-1-1 0,0-1 0,0 1 0,0-2 0,-1 0 0,0 0 0,-16 5 0,-33 18 0,62-30 0,-1 0 0,1 0 0,0 0 0,0 0 0,0 0 0,0 0 0,0 0 0,0 0 0,0 0 0,0 1 0,-1-1 0,1 0 0,0 0 0,0 0 0,0 0 0,0 0 0,0 0 0,0 0 0,0 0 0,0 0 0,0 0 0,0 0 0,-1 0 0,1 0 0,0 0 0,0 1 0,0-1 0,0 0 0,0 0 0,0 0 0,0 0 0,0 0 0,0 0 0,0 0 0,0 0 0,0 1 0,0-1 0,0 0 0,0 0 0,0 0 0,0 0 0,0 0 0,0 0 0,0 0 0,0 0 0,0 1 0,0-1 0,0 0 0,0 0 0,0 0 0,0 0 0,0 0 0,1 0 0,-1 0 0,0 0 0,0 0 0,0 0 0,0 1 0,9 1 0,14-1 0,-11-1 0,17-1 0,-1 2 0,36 6 0,-55-6 0,0 1 0,-1 0 0,0 1 0,0 0 0,1 0 0,-2 1 0,1 0 0,0 0 0,-1 1 0,0 0 0,13 11 0,-18-15 0,-1 0 0,0 1 0,1-1 0,-1 0 0,0 1 0,0-1 0,0 1 0,0-1 0,0 1 0,0-1 0,-1 1 0,1 0 0,-1-1 0,1 1 0,-1 0 0,1-1 0,-1 1 0,0 0 0,0 0 0,0 0 0,0-1 0,0 1 0,0 0 0,0 0 0,-1 2 0,0-2 0,0 0 0,0-1 0,-1 1 0,1 0 0,0 0 0,-1-1 0,0 1 0,1-1 0,-1 1 0,0-1 0,0 0 0,1 1 0,-1-1 0,0 0 0,0 0 0,0 0 0,-1-1 0,1 1 0,0-1 0,-3 1 0,-15 3-227,-1-2-1,0-1 1,0-1-1,0 0 1,-25-5-1,5 1-6598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18.269"/>
    </inkml:context>
    <inkml:brush xml:id="br0">
      <inkml:brushProperty name="width" value="0.05" units="cm"/>
      <inkml:brushProperty name="height" value="0.05" units="cm"/>
      <inkml:brushProperty name="color" value="#FFFFFF"/>
    </inkml:brush>
  </inkml:definitions>
  <inkml:trace contextRef="#ctx0" brushRef="#br0">27 217 24575,'-2'-3'0,"-1"0"0,1 0 0,-1 0 0,1 0 0,0-1 0,0 1 0,0-1 0,1 1 0,-1-1 0,1 0 0,0 1 0,0-1 0,0 0 0,0 0 0,1 0 0,-1 0 0,1 0 0,1-5 0,0-6 0,1 0 0,1-1 0,7-20 0,-1-1 0,-8 36 0,-1-1 0,0 1 0,0-1 0,1 1 0,-1-1 0,1 1 0,-1 0 0,1-1 0,0 1 0,-1 0 0,1-1 0,0 1 0,0 0 0,0 0 0,2-2 0,-3 3 0,1 0 0,-1-1 0,1 1 0,0 0 0,-1 0 0,1 0 0,-1 0 0,1 0 0,-1 0 0,1 0 0,0 0 0,-1 0 0,1 0 0,-1 0 0,1 0 0,-1 0 0,1 1 0,0-1 0,-1 0 0,1 0 0,-1 1 0,1-1 0,-1 0 0,1 1 0,-1-1 0,1 1 0,3 3 0,0 0 0,-1 0 0,1 0 0,-1 1 0,0-1 0,4 9 0,67 155 0,-11-19 0,-48-121 0,1 0 0,0 0 0,22 25 0,-37-51 0,1 0 0,0 1 0,0-1 0,0 0 0,0 0 0,0 0 0,0 0 0,1-1 0,-1 1 0,1 0 0,-1-1 0,1 0 0,-1 0 0,1 0 0,0 0 0,0 0 0,0 0 0,-1-1 0,1 1 0,0-1 0,0 0 0,0 0 0,0 0 0,3 0 0,-2-1 0,0-1 0,1 1 0,-1-1 0,0 0 0,0 0 0,0-1 0,0 1 0,-1-1 0,1 0 0,-1 0 0,0 0 0,1 0 0,-1-1 0,4-6 0,11-15 0,-1 0 0,-2-1 0,-1-1 0,-1-1 0,-1 0 0,-1 0 0,-1-1 0,-2 0 0,-1-1 0,-2 0 0,-1 0 0,1-32 0,-5 58-151,0 1-1,0 0 0,0 0 0,-1 0 1,1 0-1,-1 0 0,0 0 1,-1-5-1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18.489"/>
    </inkml:context>
    <inkml:brush xml:id="br0">
      <inkml:brushProperty name="width" value="0.05" units="cm"/>
      <inkml:brushProperty name="height" value="0.05" units="cm"/>
      <inkml:brushProperty name="color" value="#FFFFFF"/>
    </inkml:brush>
  </inkml:definitions>
  <inkml:trace contextRef="#ctx0" brushRef="#br0">1 0 24575,'1'6'0,"0"0"0,1-1 0,0 1 0,5 9 0,-6-12 0,14 33 0,-1 0 0,-2 0 0,-1 1 0,5 44 0,-11-18-1365,-4-46-5461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18.672"/>
    </inkml:context>
    <inkml:brush xml:id="br0">
      <inkml:brushProperty name="width" value="0.05" units="cm"/>
      <inkml:brushProperty name="height" value="0.05" units="cm"/>
      <inkml:brushProperty name="color" value="#FFFFFF"/>
    </inkml:brush>
  </inkml:definitions>
  <inkml:trace contextRef="#ctx0" brushRef="#br0">81 11 24575,'-3'-3'0,"-4"-1"0,-4 1 0,-3 3 0,-1 4 0,0 6 0,4 3 0,7 2 0,3-1-8191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19.306"/>
    </inkml:context>
    <inkml:brush xml:id="br0">
      <inkml:brushProperty name="width" value="0.05" units="cm"/>
      <inkml:brushProperty name="height" value="0.05" units="cm"/>
      <inkml:brushProperty name="color" value="#FFFFFF"/>
    </inkml:brush>
  </inkml:definitions>
  <inkml:trace contextRef="#ctx0" brushRef="#br0">211 241 24575,'0'-10'0,"0"-6"0,0 0 0,-1 0 0,-6-29 0,6 42 0,0-1 0,1 1 0,-2-1 0,1 1 0,0-1 0,-1 1 0,1 0 0,-1 0 0,0-1 0,0 1 0,0 1 0,-1-1 0,1 0 0,-1 1 0,1-1 0,-1 1 0,0-1 0,0 1 0,0 0 0,0 1 0,0-1 0,-1 0 0,1 1 0,-5-2 0,5 3 0,0 0 0,0 0 0,0 0 0,0 0 0,0 1 0,0 0 0,0-1 0,0 1 0,0 0 0,0 0 0,0 0 0,1 1 0,-1-1 0,0 1 0,1 0 0,-1-1 0,1 1 0,0 0 0,0 0 0,-1 1 0,1-1 0,1 0 0,-4 5 0,-4 5 0,1 0 0,1 0 0,-9 21 0,9-18 0,1 0 0,1 0 0,0 1 0,1 0 0,1 0 0,0 0 0,2 0 0,-1 0 0,2 0 0,0 1 0,1-1 0,1 0 0,5 21 0,-7-34 0,1 0 0,1 0 0,-1 0 0,0 0 0,1-1 0,-1 1 0,1 0 0,0-1 0,0 0 0,0 1 0,0-1 0,1 0 0,-1 0 0,0 0 0,1 0 0,-1 0 0,4 1 0,-1-1 0,1 0 0,-1 0 0,0 0 0,1-1 0,-1 0 0,1 0 0,-1 0 0,1-1 0,6 0 0,-2 0 0,0-1 0,-1 0 0,1-1 0,0 0 0,-1-1 0,1 0 0,-1 0 0,0-1 0,0 0 0,14-9 0,-15 7 0,-1-1 0,1 0 0,-1 0 0,-1-1 0,1 0 0,-1 0 0,-1-1 0,1 0 0,-2 0 0,1 0 0,-1 0 0,0-1 0,-1 0 0,-1 0 0,1 1 0,-1-1 0,-1-1 0,1-9 0,-1-19 0,-1 0 0,-2 0 0,-9-50 0,11 84 0,-6-26 0,6 30 0,0 0 0,0 0 0,0 0 0,0 0 0,-1 1 0,1-1 0,0 0 0,-1 0 0,1 0 0,-1 0 0,1 1 0,-1-1 0,1 0 0,-1 0 0,0 1 0,1-1 0,-1 0 0,0 1 0,1-1 0,-1 1 0,0-1 0,0 1 0,0-1 0,-1 0 0,1 1 0,0 1 0,0-1 0,0 1 0,0-1 0,0 1 0,0-1 0,0 1 0,1 0 0,-1-1 0,0 1 0,0 0 0,1 0 0,-1-1 0,0 1 0,1 0 0,-1 0 0,0 0 0,1 0 0,0 0 0,-1 0 0,1 0 0,-1 0 0,1 0 0,0 0 0,0 0 0,0 0 0,0 2 0,-5 33 0,5-34 0,3 33-1365,1-23-5461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19.854"/>
    </inkml:context>
    <inkml:brush xml:id="br0">
      <inkml:brushProperty name="width" value="0.05" units="cm"/>
      <inkml:brushProperty name="height" value="0.05" units="cm"/>
      <inkml:brushProperty name="color" value="#FFFFFF"/>
    </inkml:brush>
  </inkml:definitions>
  <inkml:trace contextRef="#ctx0" brushRef="#br0">30 116 24575,'-2'-3'0,"-2"0"0,1 0 0,0 0 0,0-1 0,0 1 0,0-1 0,-2-4 0,4 6 0,0 1 0,1-1 0,-1 1 0,1-1 0,0 0 0,-1 1 0,1-1 0,0 0 0,0 1 0,0-1 0,0 0 0,0 1 0,1-1 0,-1 0 0,0 1 0,1-1 0,-1 0 0,1 1 0,0-1 0,1-2 0,0 1 0,-1 0 0,1-1 0,0 1 0,1 1 0,-1-1 0,0 0 0,1 0 0,-1 1 0,1-1 0,0 1 0,0 0 0,0 0 0,0 0 0,0 0 0,1 1 0,-1-1 0,5 0 0,-3 1 0,0 0 0,1 0 0,-1 0 0,1 1 0,-1 0 0,1 0 0,-1 1 0,1-1 0,-1 1 0,9 3 0,-4-1 0,1 1 0,0 0 0,-1 1 0,0 0 0,0 1 0,-1 0 0,1 1 0,-1 0 0,-1 0 0,13 14 0,-11-9 0,-1 0 0,-1 1 0,0 0 0,0 1 0,-1-1 0,-1 1 0,-1 1 0,0-1 0,6 28 0,-10-33 0,1 1 0,-1 0 0,0-1 0,-1 1 0,-1 0 0,1 0 0,-1 0 0,-1-1 0,0 1 0,0-1 0,-1 1 0,0-1 0,-1 0 0,0 0 0,0 0 0,-7 9 0,2-4 0,7-10 0,0 0 0,0 0 0,-1-1 0,1 1 0,-1-1 0,0 1 0,0-1 0,0 0 0,0 0 0,0-1 0,-1 1 0,1-1 0,-6 4 0,9-6 0,-1 0 0,1 0 0,0 0 0,-1 0 0,1 0 0,0 0 0,0 0 0,-1 0 0,1 0 0,0 0 0,-1-1 0,1 1 0,0 0 0,-1 0 0,1 0 0,0 0 0,0 0 0,-1 0 0,1-1 0,0 1 0,0 0 0,-1 0 0,1 0 0,0-1 0,0 1 0,0 0 0,-1 0 0,1-1 0,0 1 0,0 0 0,0 0 0,0-1 0,0 1 0,0 0 0,-1-1 0,1 1 0,0-18 0,6-15 0,3 1 0,2 0 0,1 1 0,2 0 0,0 1 0,2 1 0,2 0 0,0 1 0,25-28 0,-39 52 0,-1 1 0,1-1 0,-1 1 0,1 0 0,0 0 0,0 0 0,0 1 0,0-1 0,1 1 0,4-1 0,-7 2 0,0 0 0,0 1 0,0 0 0,0 0 0,-1-1 0,1 1 0,0 0 0,0 1 0,0-1 0,0 0 0,0 0 0,0 1 0,0-1 0,0 1 0,0 0 0,-1-1 0,1 1 0,0 0 0,0 0 0,-1 0 0,1 1 0,-1-1 0,1 0 0,-1 0 0,1 1 0,-1-1 0,2 3 0,1 3 0,1 0 0,-1 0 0,-1 0 0,1 0 0,-1 1 0,-1 0 0,1 0 0,1 9 0,8 68 0,-12-83 0,2 23 101,1 5-834,11 51 0,-8-59-6093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0.197"/>
    </inkml:context>
    <inkml:brush xml:id="br0">
      <inkml:brushProperty name="width" value="0.05" units="cm"/>
      <inkml:brushProperty name="height" value="0.05" units="cm"/>
      <inkml:brushProperty name="color" value="#FFFFFF"/>
    </inkml:brush>
  </inkml:definitions>
  <inkml:trace contextRef="#ctx0" brushRef="#br0">159 34 24575,'-3'-3'0,"1"1"0,0 0 0,-1 0 0,1 0 0,-1 1 0,1-1 0,-1 1 0,0-1 0,0 1 0,0 0 0,0 0 0,0 0 0,0 0 0,0 1 0,0-1 0,0 1 0,0 0 0,0 0 0,0 0 0,-4 1 0,3 0 0,0 0 0,1 0 0,-1 1 0,0 0 0,0-1 0,1 1 0,0 1 0,-1-1 0,1 0 0,0 1 0,0 0 0,0 0 0,0 0 0,1 0 0,-4 4 0,1 1 0,0 0 0,0 1 0,1 0 0,0 0 0,1 0 0,0 0 0,0 0 0,1 0 0,0 1 0,0 0 0,1-1 0,1 17 0,0-21 0,0-1 0,0 1 0,1 0 0,-1-1 0,1 1 0,0-1 0,1 1 0,-1-1 0,1 0 0,0 1 0,0-1 0,0 0 0,1 0 0,-1 0 0,1-1 0,0 1 0,0-1 0,0 1 0,1-1 0,-1 0 0,1 0 0,-1-1 0,1 1 0,0-1 0,0 1 0,1-1 0,-1-1 0,5 3 0,-2-2 0,-1-1 0,1 1 0,0-1 0,0-1 0,0 1 0,0-1 0,0-1 0,0 1 0,0-1 0,0 0 0,0 0 0,0-1 0,0 0 0,-1-1 0,1 1 0,-1-1 0,0 0 0,9-6 0,-10 6 0,-1-1 0,0 1 0,0-1 0,0 0 0,-1 0 0,1 0 0,-1 0 0,0-1 0,0 1 0,-1-1 0,0 0 0,1 0 0,-1 0 0,-1 0 0,1 0 0,-1 0 0,0 0 0,0-1 0,0 1 0,-1 0 0,0-1 0,0 1 0,0-1 0,-2-8 0,0 6-76,0-1 1,-1 1-1,1 0 0,-2 0 0,1 0 0,-1 0 0,0 0 0,-1 1 1,0 0-1,0 0 0,0 0 0,-1 0 0,0 1 0,0 0 1,-1 1-1,0-1 0,-14-8 0,9 8-6750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0.469"/>
    </inkml:context>
    <inkml:brush xml:id="br0">
      <inkml:brushProperty name="width" value="0.05" units="cm"/>
      <inkml:brushProperty name="height" value="0.05" units="cm"/>
      <inkml:brushProperty name="color" value="#FFFFFF"/>
    </inkml:brush>
  </inkml:definitions>
  <inkml:trace contextRef="#ctx0" brushRef="#br0">0 748 24575,'0'-1'0,"1"1"0,-1-1 0,0 1 0,0-1 0,0 0 0,1 1 0,-1-1 0,0 1 0,1-1 0,-1 1 0,0-1 0,1 1 0,-1-1 0,1 1 0,-1 0 0,1-1 0,-1 1 0,1-1 0,-1 1 0,1 0 0,-1 0 0,1-1 0,-1 1 0,1 0 0,0 0 0,-1 0 0,2-1 0,20-3 0,-15 4 0,113-27 0,-107 23 0,-1 0 0,0 0 0,0-2 0,-1 1 0,1-2 0,-1 1 0,15-13 0,-23 15 0,1 0 0,-1 0 0,0-1 0,0 1 0,-1-1 0,1 1 0,-1-1 0,0 0 0,0 0 0,-1 0 0,1 0 0,0-8 0,11-26 0,-13 39 0,0 0 0,0-1 0,0 1 0,0 0 0,0-1 0,0 1 0,0 0 0,1-1 0,-1 1 0,0 0 0,0-1 0,1 1 0,-1 0 0,0 0 0,0-1 0,1 1 0,-1 0 0,0 0 0,1-1 0,-1 1 0,0 0 0,0 0 0,1 0 0,-1 0 0,1-1 0,-1 1 0,0 0 0,1 0 0,-1 0 0,0 0 0,1 0 0,8 9 0,2 23 0,-10-30 0,23 81 0,-11-33 0,3 0 0,26 59 0,-41-107 0,0 0 0,0 0 0,1 0 0,-1-1 0,0 1 0,1 0 0,-1-1 0,1 1 0,-1-1 0,1 1 0,2 0 0,-4-2 0,0 0 0,0 1 0,1-1 0,-1 0 0,0 0 0,0 0 0,0 0 0,1 0 0,-1 0 0,0 0 0,0 0 0,1 0 0,-1 0 0,0 0 0,0 0 0,0 0 0,1 0 0,-1 0 0,0 0 0,0 0 0,1 0 0,-1 0 0,0 0 0,0 0 0,0-1 0,1 1 0,-1 0 0,0 0 0,0 0 0,0 0 0,1 0 0,-1-1 0,0 1 0,0 0 0,2-17 0,-22-89 0,5 34 0,-36-186 0,-3-8 0,52 256 0,-1-13 0,-3-29 0,6 46 0,0 1 0,0-1 0,1 0 0,0 1 0,-1-1 0,2 1 0,-1-1 0,1 1 0,0 0 0,4-10 0,-5 14 0,0 0 0,-1 0 0,1 0 0,0 0 0,0 0 0,0 0 0,0 0 0,0 0 0,0 0 0,0 0 0,1 0 0,-1 1 0,0-1 0,0 1 0,0-1 0,1 1 0,-1-1 0,0 1 0,1-1 0,1 1 0,0 0 0,0 0 0,0 0 0,0 1 0,0-1 0,-1 1 0,1-1 0,0 1 0,0 0 0,3 2 0,6 3 0,-1 1 0,0 0 0,15 12 0,-22-15 0,15 11 0,-1 1 0,-1 0 0,0 1 0,-1 1 0,-1 1 0,-1 0 0,18 31 0,-28-41 0,1 1 0,-1 0 0,-1 0 0,0 0 0,0 0 0,-1 1 0,0-1 0,0 15 0,-2-17 0,0 0 0,-1 0 0,0 0 0,0 0 0,-1 0 0,0 0 0,-1 0 0,0-1 0,0 1 0,0-1 0,-9 14 0,2-8-227,0 0-1,0-1 1,-1 0-1,-1 0 1,-25 18-1,3-6-6598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0.776"/>
    </inkml:context>
    <inkml:brush xml:id="br0">
      <inkml:brushProperty name="width" value="0.05" units="cm"/>
      <inkml:brushProperty name="height" value="0.05" units="cm"/>
      <inkml:brushProperty name="color" value="#FFFFFF"/>
    </inkml:brush>
  </inkml:definitions>
  <inkml:trace contextRef="#ctx0" brushRef="#br0">173 232 24575,'2'0'0,"0"-1"0,0 1 0,0-1 0,0 0 0,-1 1 0,1-1 0,0 0 0,0 0 0,-1 0 0,1 0 0,-1 0 0,1 0 0,-1-1 0,1 1 0,-1 0 0,0-1 0,2-2 0,0 0 0,0 1 0,-1-1 0,0 0 0,0 0 0,0 0 0,2-7 0,-3 8 0,0 0 0,-1 0 0,1 0 0,-1-1 0,0 1 0,1 0 0,-2-1 0,1 1 0,0 0 0,-1 0 0,1-1 0,-1 1 0,0 0 0,0 0 0,0 0 0,0 0 0,-1 0 0,0 0 0,1 0 0,-1 1 0,0-1 0,0 0 0,0 1 0,0 0 0,-1-1 0,1 1 0,-1 0 0,0 0 0,-3-2 0,3 2 0,-1 0 0,0 1 0,1-1 0,-1 1 0,0 0 0,0 0 0,0 0 0,0 1 0,1-1 0,-1 1 0,0 0 0,0 0 0,0 0 0,0 1 0,0-1 0,0 1 0,0 0 0,0 0 0,0 0 0,1 1 0,-1-1 0,1 1 0,-1 0 0,-3 3 0,-1 1 0,1 0 0,0 1 0,1 0 0,-1 0 0,1 1 0,1 0 0,-1 0 0,1 0 0,1 1 0,0 0 0,-4 10 0,5-11 0,0 0 0,1 0 0,0 0 0,0 0 0,0 1 0,2-1 0,-1 0 0,1 1 0,0-1 0,0 0 0,1 1 0,0-1 0,3 10 0,-2-12 0,1-1 0,0 1 0,-1-1 0,2 0 0,-1 0 0,0 0 0,1 0 0,0 0 0,0-1 0,1 0 0,-1 1 0,10 5 0,-6-5 0,0-1 0,0 1 0,1-1 0,0-1 0,-1 1 0,1-1 0,19 3 0,-19-5 0,1 1 0,0-2 0,-1 1 0,1-1 0,0 0 0,0-1 0,-1-1 0,1 1 0,-1-1 0,1-1 0,-1 0 0,0 0 0,0-1 0,0 0 0,0 0 0,15-12 0,-19 11 0,0 0 0,-1 0 0,0-1 0,0 1 0,-1-1 0,1 0 0,-1 0 0,0-1 0,-1 1 0,0-1 0,0 1 0,0-1 0,-1 1 0,1-1 0,-1-13 0,0-9 0,-1 0 0,-6-37 0,6 64 0,-2-18 0,0 1 0,-1 0 0,-2 0 0,1 0 0,-10-20 0,14 37 0,-1 1 0,1 0 0,0 0 0,-1 0 0,0 0 0,1 0 0,-1 0 0,0 1 0,1-1 0,-1 0 0,0 0 0,0 0 0,0 0 0,1 1 0,-2-2 0,1 2 0,1 0 0,0 0 0,-1 1 0,1-1 0,0 0 0,-1 0 0,1 0 0,0 0 0,-1 0 0,1 0 0,0 0 0,-1 1 0,1-1 0,0 0 0,0 0 0,-1 0 0,1 1 0,0-1 0,0 0 0,0 0 0,-1 1 0,1-1 0,0 0 0,0 1 0,0-1 0,0 0 0,-1 0 0,1 1 0,0-1 0,0 0 0,0 1 0,-6 35 0,6-20 38,1 0 0,0 0 0,1-1 0,1 1 0,0 0 0,1-1 0,1 1 0,10 23 0,-9-27-181,0-1 1,0 0 0,1 0 0,1 0-1,0-1 1,0 0 0,1-1 0,0 0 0,0 0-1,1-1 1,13 9 0,-1-5-6684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0.980"/>
    </inkml:context>
    <inkml:brush xml:id="br0">
      <inkml:brushProperty name="width" value="0.05" units="cm"/>
      <inkml:brushProperty name="height" value="0.05" units="cm"/>
      <inkml:brushProperty name="color" value="#FFFFFF"/>
    </inkml:brush>
  </inkml:definitions>
  <inkml:trace contextRef="#ctx0" brushRef="#br0">34 147 24575,'-3'-7'0,"0"1"0,1-1 0,0 0 0,0-1 0,1 1 0,0 0 0,0-15 0,0 18 0,1-1 0,0 0 0,1 1 0,-1-1 0,1 1 0,0-1 0,0 1 0,1-1 0,-1 1 0,1 0 0,0 0 0,0 0 0,4-6 0,-6 9 0,1 1 0,0-1 0,-1 0 0,1 1 0,0-1 0,-1 1 0,1-1 0,0 1 0,0-1 0,-1 1 0,1-1 0,0 1 0,0 0 0,0-1 0,0 1 0,-1 0 0,1 0 0,0 0 0,0 0 0,0 0 0,0 0 0,0 0 0,1 0 0,0 1 0,0-1 0,0 1 0,0 0 0,0 0 0,0 0 0,-1 0 0,1 0 0,0 0 0,-1 0 0,3 2 0,2 4 0,0-1 0,-1 1 0,1 0 0,3 8 0,0-1 25,-2 1-1,1 0 0,-2 0 1,0 1-1,-1 0 1,-1 0-1,0 0 0,-2 0 1,1 1-1,-2-1 0,0 1 1,-1 0-1,-3 20 1,1-22-132,0-1 0,-1-1 1,-1 1-1,0 0 0,-1-1 1,0 0-1,-1 0 0,-1 0 1,0-1-1,0 0 0,-2 0 1,1-1-1,-1 0 0,-1 0 1,-18 15-1,-19 9-6719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1.382"/>
    </inkml:context>
    <inkml:brush xml:id="br0">
      <inkml:brushProperty name="width" value="0.05" units="cm"/>
      <inkml:brushProperty name="height" value="0.05" units="cm"/>
      <inkml:brushProperty name="color" value="#FFFFFF"/>
    </inkml:brush>
  </inkml:definitions>
  <inkml:trace contextRef="#ctx0" brushRef="#br0">224 26 24575,'-2'-3'0,"0"1"0,-1 0 0,0 0 0,1 0 0,-1 0 0,0 0 0,0 0 0,0 1 0,0 0 0,-1-1 0,1 1 0,0 0 0,0 1 0,-1-1 0,1 0 0,0 1 0,-1 0 0,1 0 0,-1 0 0,1 0 0,0 1 0,-1-1 0,1 1 0,0 0 0,-1 0 0,1 0 0,0 0 0,0 0 0,0 1 0,0-1 0,-5 5 0,0 0 0,0 0 0,0 0 0,1 1 0,0 0 0,0 1 0,1-1 0,0 1 0,0 0 0,-8 18 0,6-8 0,0 1 0,2 1 0,0-1 0,2 1 0,0 0 0,1 0 0,1 1 0,0-1 0,2 0 0,1 1 0,0-1 0,1 0 0,2 1 0,6 22 0,-5-22 0,2-1 0,0 0 0,1 0 0,2-1 0,0 0 0,0 0 0,2-1 0,0 0 0,1-1 0,1-1 0,1 0 0,0-1 0,24 18 0,-18-19-227,0-1-1,1-1 1,1 0-1,0-2 1,36 11-1,28 2-6598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2.730"/>
    </inkml:context>
    <inkml:brush xml:id="br0">
      <inkml:brushProperty name="width" value="0.05" units="cm"/>
      <inkml:brushProperty name="height" value="0.05" units="cm"/>
      <inkml:brushProperty name="color" value="#FFFFFF"/>
    </inkml:brush>
  </inkml:definitions>
  <inkml:trace contextRef="#ctx0" brushRef="#br0">42 196 24575,'-1'0'0,"0"-1"0,0 1 0,0 0 0,-1-1 0,1 1 0,0-1 0,0 1 0,0-1 0,0 0 0,0 0 0,0 1 0,-1-3 0,-9-3 0,10 6 0,1 0 0,0 0 0,-1 1 0,1-1 0,-1 0 0,1 0 0,0 1 0,-1-1 0,1 1 0,-1-1 0,1 0 0,0 1 0,0-1 0,-1 1 0,1-1 0,0 0 0,0 1 0,-1-1 0,1 1 0,0-1 0,0 1 0,0-1 0,0 1 0,0-1 0,0 1 0,0-1 0,0 1 0,0 0 0,-4 37 0,2 0 0,4 52 0,0-20 0,-1-32 0,1-21 0,-2 0 0,0 0 0,-1 0 0,-1 0 0,-4 19 0,17-126 0,-4 18 0,-2-102 0,-3 49 0,-2 119 0,0 0 0,1-1 0,0 1 0,0 0 0,0 0 0,1 0 0,0 0 0,0 0 0,1 0 0,0 0 0,3-5 0,-3 7 0,0 1 0,0-1 0,0 1 0,1 0 0,-1 0 0,1 0 0,-1 0 0,1 1 0,0 0 0,0-1 0,1 1 0,-1 1 0,0-1 0,1 1 0,7-2 0,-2 1 0,1 0 0,0 1 0,0 0 0,0 1 0,0 0 0,0 1 0,0 0 0,20 5 0,-26-5 0,0 1 0,-1-1 0,1 1 0,-1 0 0,0 0 0,1 0 0,-1 1 0,0 0 0,0-1 0,-1 1 0,1 1 0,-1-1 0,1 0 0,-1 1 0,0 0 0,0 0 0,-1-1 0,1 2 0,-1-1 0,0 0 0,0 1 0,2 6 0,-3-7 0,-1 1 0,1-1 0,-1 1 0,0-1 0,-1 1 0,1-1 0,-1 0 0,0 1 0,0-1 0,-1 0 0,1 1 0,-1-1 0,0 0 0,0 0 0,0 0 0,0 0 0,-1-1 0,0 1 0,-4 5 0,-2 1 0,-1 0 0,0-1 0,0 0 0,-1-1 0,-14 10 0,-29 11 0,35-20 0,0 1 0,-21 16 0,39-26 0,1 0 0,-1 1 0,0-1 0,1 1 0,-1 0 0,1-1 0,-1 1 0,0-1 0,1 1 0,-1 0 0,1-1 0,0 1 0,-1 0 0,1 0 0,0-1 0,-1 1 0,1 0 0,0 0 0,-1 1 0,2-2 0,-1 1 0,0-1 0,0 1 0,0 0 0,0-1 0,1 1 0,-1-1 0,0 1 0,1-1 0,-1 1 0,0-1 0,1 0 0,-1 1 0,1-1 0,-1 1 0,0-1 0,1 0 0,-1 1 0,1-1 0,0 1 0,5 1 0,-1 1 0,1-1 0,-1-1 0,9 2 0,-5 0 0,62 12 0,11 4 0,-73-16 0,-1 0 0,0 1 0,0-1 0,0 1 0,0 1 0,0-1 0,6 7 0,-12-10 0,-1 0 0,0 0 0,0-1 0,0 1 0,0 0 0,0 0 0,0 0 0,0 0 0,0 0 0,-1 0 0,1 0 0,0 1 0,-1-1 0,1 0 0,-1 0 0,1 1 0,-1-1 0,1 0 0,-1 0 0,0 1 0,0-1 0,0 0 0,0 1 0,0-1 0,0 0 0,0 1 0,0-1 0,0 0 0,0 1 0,-1-1 0,1 0 0,-1 1 0,1-1 0,-1 0 0,1 0 0,-1 0 0,0 1 0,1-1 0,-1 0 0,0 0 0,0 0 0,0 0 0,0 0 0,0 0 0,0-1 0,-2 2 0,-5 4 0,0-1 0,0-1 0,0 1 0,0-1 0,-14 4 0,-6 1-273,0-1 0,-1-2 0,0 0 0,-45 1 0,46-5-6553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3.084"/>
    </inkml:context>
    <inkml:brush xml:id="br0">
      <inkml:brushProperty name="width" value="0.05" units="cm"/>
      <inkml:brushProperty name="height" value="0.05" units="cm"/>
      <inkml:brushProperty name="color" value="#FFFFFF"/>
    </inkml:brush>
  </inkml:definitions>
  <inkml:trace contextRef="#ctx0" brushRef="#br0">38 1 24575,'-33'0'0,"29"0"0,22 0 0,225 0 0,-254 0 0,0 0 0,1 1 0,-1 0 0,0 1 0,1 0 0,-12 4 0,19-5 0,0 0 0,0 1 0,0-1 0,0 1 0,0 0 0,0 0 0,0 0 0,0 0 0,1 0 0,-1 1 0,1-1 0,0 1 0,0 0 0,0-1 0,0 1 0,0 0 0,0 0 0,1 0 0,0 1 0,-1-1 0,1 0 0,0 1 0,0 3 0,-1 8 54,1 0 0,0 0 0,1 1 0,1-1 0,4 23 0,20 76-827,-16-80-143,-2-6-5910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3.519"/>
    </inkml:context>
    <inkml:brush xml:id="br0">
      <inkml:brushProperty name="width" value="0.05" units="cm"/>
      <inkml:brushProperty name="height" value="0.05" units="cm"/>
      <inkml:brushProperty name="color" value="#FFFFFF"/>
    </inkml:brush>
  </inkml:definitions>
  <inkml:trace contextRef="#ctx0" brushRef="#br0">66 386 24575,'1'-2'0,"-1"0"0,1 0 0,0 1 0,-1-1 0,1 0 0,-1 0 0,0 0 0,0 0 0,1-3 0,-4 4 0,-3 12 0,-1 8 0,1 1 0,1 0 0,0 0 0,2 0 0,0 0 0,1 1 0,1 24 0,6-25 0,-1-15 0,1-13 0,-4 1 0,0-1 0,0 0 0,-1 1 0,1-1 0,-2 0 0,1 1 0,-3-9 0,-14-56 0,3 14 0,9 33 0,1 0 0,2-1 0,1 1 0,0-1 0,5-35 0,-3 51 0,1 0 0,0-1 0,1 1 0,0 0 0,0 1 0,1-1 0,0 0 0,1 1 0,0 0 0,0 0 0,1 1 0,0-1 0,1 1 0,-1 1 0,2-1 0,8-7 0,-12 12 0,1 0 0,0 0 0,-1 0 0,1 1 0,0-1 0,0 1 0,1 1 0,-1-1 0,0 1 0,1-1 0,-1 2 0,1-1 0,-1 0 0,1 1 0,-1 0 0,1 1 0,-1-1 0,1 1 0,-1 0 0,1 0 0,-1 1 0,0-1 0,0 1 0,0 1 0,0-1 0,0 1 0,0-1 0,0 1 0,4 5 0,-4-4 0,0 0 0,0 0 0,-1 1 0,1 0 0,-1 0 0,0 0 0,-1 0 0,1 1 0,-1-1 0,0 1 0,-1 0 0,1 0 0,-1 0 0,0 0 0,-1 0 0,1 1 0,-1-1 0,0 1 0,-1-1 0,0 0 0,0 1 0,0-1 0,-1 1 0,-2 11 0,0-10-105,0-1 0,-1 1 0,0-1 0,0 0 0,0 0 0,-1-1 0,0 1 0,0-1 0,-1 0 0,0-1 0,0 1 0,-10 7 0,-18 12-6721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18.229"/>
    </inkml:context>
    <inkml:brush xml:id="br0">
      <inkml:brushProperty name="width" value="0.05" units="cm"/>
      <inkml:brushProperty name="height" value="0.05" units="cm"/>
      <inkml:brushProperty name="color" value="#FFFFFF"/>
    </inkml:brush>
  </inkml:definitions>
  <inkml:trace contextRef="#ctx0" brushRef="#br0">1 13 24575,'2'-12'0,"2"22"0,4 24 0,15 237 0,-9-121-1365,-13-133-5461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18.618"/>
    </inkml:context>
    <inkml:brush xml:id="br0">
      <inkml:brushProperty name="width" value="0.05" units="cm"/>
      <inkml:brushProperty name="height" value="0.05" units="cm"/>
      <inkml:brushProperty name="color" value="#FFFFFF"/>
    </inkml:brush>
  </inkml:definitions>
  <inkml:trace contextRef="#ctx0" brushRef="#br0">126 0 24575,'-3'0'0,"-1"3"0,-2 4 0,-1 3 0,1 4 0,-2 2 0,-1 1 0,-1 1 0,0 0 0,1 3 0,-2 1 0,0 0 0,0-2 0,0-3 0,2-5-8191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18.929"/>
    </inkml:context>
    <inkml:brush xml:id="br0">
      <inkml:brushProperty name="width" value="0.05" units="cm"/>
      <inkml:brushProperty name="height" value="0.05" units="cm"/>
      <inkml:brushProperty name="color" value="#FFFFFF"/>
    </inkml:brush>
  </inkml:definitions>
  <inkml:trace contextRef="#ctx0" brushRef="#br0">1 0 24575,'3'0'0,"4"0"0,1 3 0,1 4 0,4 4 0,-2 2 0,1 3 0,1 1 0,1 1 0,2 0 0,0 0 0,-2-3-8191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19.411"/>
    </inkml:context>
    <inkml:brush xml:id="br0">
      <inkml:brushProperty name="width" value="0.05" units="cm"/>
      <inkml:brushProperty name="height" value="0.05" units="cm"/>
      <inkml:brushProperty name="color" value="#FFFFFF"/>
    </inkml:brush>
  </inkml:definitions>
  <inkml:trace contextRef="#ctx0" brushRef="#br0">1 0 24575,'1'30'0,"2"-1"0,2 0 0,11 42 0,-7-34 0,6 52 0,-11-30 270,6 49-1905,-7-90-5191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1.120"/>
    </inkml:context>
    <inkml:brush xml:id="br0">
      <inkml:brushProperty name="width" value="0.05" units="cm"/>
      <inkml:brushProperty name="height" value="0.05" units="cm"/>
      <inkml:brushProperty name="color" value="#FFFFFF"/>
    </inkml:brush>
  </inkml:definitions>
  <inkml:trace contextRef="#ctx0" brushRef="#br0">45 208 24575,'-5'-4'0,"1"-1"0,0 1 0,0 0 0,0-1 0,1 0 0,-1 0 0,1 0 0,0 0 0,1-1 0,-1 1 0,-1-9 0,3 11 0,1 0 0,-1-1 0,1 1 0,0-1 0,0 1 0,1-1 0,-1 1 0,1-1 0,0 1 0,0 0 0,0-1 0,0 1 0,0 0 0,1 0 0,-1 0 0,1 0 0,0 0 0,0 0 0,0 0 0,0 1 0,3-3 0,3-2 0,-1 1 0,1 0 0,0 0 0,0 1 0,0 0 0,1 0 0,0 1 0,0 0 0,0 1 0,0 0 0,1 0 0,-1 1 0,13-1 0,10-1 0,0 1 0,56 4 0,-31 4 0,-1 2 0,1 2 0,-1 3 0,-1 3 0,0 2 0,-1 2 0,-1 3 0,-1 1 0,-1 3 0,-1 3 0,-2 1 0,49 41 0,-35-20 0,-3 2 0,-2 3 0,-2 3 0,-3 2 0,-3 2 0,-3 2 0,-2 2 0,39 83 0,-25-29 0,-5 2 0,61 213 0,-91-249 0,-5 0 0,-4 2 0,-3 0 0,-2 175 0,-10-244-195,0 0 0,-2 1 0,0-1 0,-1 0 0,-1 0 0,-12 32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19.801"/>
    </inkml:context>
    <inkml:brush xml:id="br0">
      <inkml:brushProperty name="width" value="0.05" units="cm"/>
      <inkml:brushProperty name="height" value="0.05" units="cm"/>
      <inkml:brushProperty name="color" value="#FFFFFF"/>
    </inkml:brush>
  </inkml:definitions>
  <inkml:trace contextRef="#ctx0" brushRef="#br0">113 1 24575,'0'3'0,"0"3"0,-3 5 0,0 3 0,-4 5 0,0 2 0,-2 0 0,-2 0 0,1 0 0,-2-2 0,2 0 0,0-1 0,-2-1 0,2 0 0,2-2-8191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20.064"/>
    </inkml:context>
    <inkml:brush xml:id="br0">
      <inkml:brushProperty name="width" value="0.05" units="cm"/>
      <inkml:brushProperty name="height" value="0.05" units="cm"/>
      <inkml:brushProperty name="color" value="#FFFFFF"/>
    </inkml:brush>
  </inkml:definitions>
  <inkml:trace contextRef="#ctx0" brushRef="#br0">0 1 24575,'3'0'0,"4"3"0,4 3 0,2 5 0,3 6 0,1 3 0,4 3 0,1 5 0,0 0 0,-4-5-8191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1.364"/>
    </inkml:context>
    <inkml:brush xml:id="br0">
      <inkml:brushProperty name="width" value="0.05" units="cm"/>
      <inkml:brushProperty name="height" value="0.05" units="cm"/>
      <inkml:brushProperty name="color" value="#FFFFFF"/>
    </inkml:brush>
  </inkml:definitions>
  <inkml:trace contextRef="#ctx0" brushRef="#br0">0 58 24575,'0'-48'0,"0"38"0,0 34 0,22 296 340,26-3-1766,-44-293 1147,3 18-6547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1.616"/>
    </inkml:context>
    <inkml:brush xml:id="br0">
      <inkml:brushProperty name="width" value="0.05" units="cm"/>
      <inkml:brushProperty name="height" value="0.05" units="cm"/>
      <inkml:brushProperty name="color" value="#FFFFFF"/>
    </inkml:brush>
  </inkml:definitions>
  <inkml:trace contextRef="#ctx0" brushRef="#br0">0 0 24575,'3'0'0,"4"3"0,7 1 0,4 3 0,1 3 0,2 0 0,2 1 0,0 2 0,0 1 0,-2 2 0,-1 0 0,-4-1-8191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1.847"/>
    </inkml:context>
    <inkml:brush xml:id="br0">
      <inkml:brushProperty name="width" value="0.05" units="cm"/>
      <inkml:brushProperty name="height" value="0.05" units="cm"/>
      <inkml:brushProperty name="color" value="#FFFFFF"/>
    </inkml:brush>
  </inkml:definitions>
  <inkml:trace contextRef="#ctx0" brushRef="#br0">245 55 24575,'0'-6'0,"0"-5"0,0-4 0,-3 2 0,-3 4 0,-5 9 0,-2 5 0,-3 9 0,-1 5 0,-4 5 0,-4 4 0,-1 4 0,-2 2 0,1-2 0,-1-1 0,5-5-8191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7.998"/>
    </inkml:context>
    <inkml:brush xml:id="br0">
      <inkml:brushProperty name="width" value="0.05" units="cm"/>
      <inkml:brushProperty name="height" value="0.05" units="cm"/>
      <inkml:brushProperty name="color" value="#FFFFFF"/>
    </inkml:brush>
  </inkml:definitions>
  <inkml:trace contextRef="#ctx0" brushRef="#br0">16 21 24575,'0'-1'0,"-1"-1"0,1 1 0,-1-1 0,1 1 0,-1-1 0,0 1 0,0 0 0,0-1 0,0 1 0,0 0 0,-2-2 0,-1 1 0,7 13 0,0-5 0,24 55 0,-2 0 0,33 123 0,5 345 0,-45-316 0,4 5 0,36 415 0,-50-556-1365,-4-51-5461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8.323"/>
    </inkml:context>
    <inkml:brush xml:id="br0">
      <inkml:brushProperty name="width" value="0.05" units="cm"/>
      <inkml:brushProperty name="height" value="0.05" units="cm"/>
      <inkml:brushProperty name="color" value="#FFFFFF"/>
    </inkml:brush>
  </inkml:definitions>
  <inkml:trace contextRef="#ctx0" brushRef="#br0">1 129 24575,'81'-14'0,"360"7"0,-62 3 0,-321 1 0,125-8 0,-145 7 0,0-2 0,62-18 0,-91 22-195,-1-2 0,1 1 0,0-1 0,-1-1 0,0 1 0,14-11 0,-3-4-6631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9.104"/>
    </inkml:context>
    <inkml:brush xml:id="br0">
      <inkml:brushProperty name="width" value="0.05" units="cm"/>
      <inkml:brushProperty name="height" value="0.05" units="cm"/>
      <inkml:brushProperty name="color" value="#FFFFFF"/>
    </inkml:brush>
  </inkml:definitions>
  <inkml:trace contextRef="#ctx0" brushRef="#br0">21 224 24575,'0'-1'0,"-1"0"0,1 0 0,0 0 0,-1 0 0,0 0 0,1-1 0,-1 1 0,1 0 0,-1 1 0,0-1 0,0 0 0,0 0 0,-1-1 0,-7-11 0,8 13 0,1-1 0,0 1 0,0 0 0,0-1 0,0 1 0,0-1 0,0 1 0,0-1 0,0 1 0,0-1 0,0 1 0,0-1 0,0 1 0,0 0 0,0-1 0,1 1 0,-1-1 0,0 1 0,0-1 0,0 1 0,1 0 0,-1-1 0,0 1 0,0 0 0,1-1 0,-1 1 0,0 0 0,1-1 0,-1 1 0,0 0 0,1-1 0,4-1 0,0-1 0,0 1 0,0 0 0,0 0 0,1 1 0,-1-1 0,0 1 0,1 0 0,6 0 0,5-1 0,484-58 0,-267 35 0,430-50 0,-656 74 0,2 0 0,0 0 0,-1 1 0,16 0 0,-24 0 0,1 0 0,-1 0 0,1 1 0,-1-1 0,0 0 0,1 0 0,-1 1 0,0-1 0,1 1 0,-1-1 0,0 1 0,1 0 0,-1 0 0,0-1 0,0 1 0,0 0 0,0 0 0,0 0 0,0 0 0,0 0 0,0 0 0,0 0 0,0 1 0,-1-1 0,1 0 0,0 0 0,-1 1 0,1-1 0,-1 0 0,0 1 0,1 1 0,-1 10 0,0 0 0,-1 0 0,-1-1 0,0 1 0,-5 16 0,-3 15 0,5-5 0,2 0 0,2 1 0,1-1 0,2 0 0,10 55 0,55 195 0,-21-111 0,2 63 0,20 271 0,-64-468 0,27 264 0,-18-224 0,38 133 0,-48-205 0,1-1 0,0 0 0,1 0 0,8 15 0,-16-25-151,0-1-1,1 1 0,-1-1 0,0 1 1,0-1-1,0 0 0,0 0 1,-4-1-1,-7 0-6674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9.694"/>
    </inkml:context>
    <inkml:brush xml:id="br0">
      <inkml:brushProperty name="width" value="0.05" units="cm"/>
      <inkml:brushProperty name="height" value="0.05" units="cm"/>
      <inkml:brushProperty name="color" value="#FFFFFF"/>
    </inkml:brush>
  </inkml:definitions>
  <inkml:trace contextRef="#ctx0" brushRef="#br0">0 44 24575,'0'-44'0,"21"93"0,51 245-1365,-66-264-5461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49.974"/>
    </inkml:context>
    <inkml:brush xml:id="br0">
      <inkml:brushProperty name="width" value="0.05" units="cm"/>
      <inkml:brushProperty name="height" value="0.05" units="cm"/>
      <inkml:brushProperty name="color" value="#FFFFFF"/>
    </inkml:brush>
  </inkml:definitions>
  <inkml:trace contextRef="#ctx0" brushRef="#br0">14 170 24575,'-2'-5'0,"-1"-1"0,1 0 0,0 1 0,1-1 0,0 0 0,0 0 0,0 0 0,0 0 0,1 0 0,0 0 0,0 0 0,1 0 0,0 0 0,0 0 0,0 0 0,1 0 0,2-5 0,-3 7 0,1 0 0,0 1 0,0-1 0,1 1 0,-1-1 0,1 1 0,-1 0 0,1 0 0,0 0 0,0 1 0,0-1 0,1 1 0,-1-1 0,1 1 0,-1 0 0,1 0 0,0 1 0,0-1 0,-1 1 0,1 0 0,0 0 0,0 0 0,0 0 0,1 1 0,4 0 0,6 0 0,-1 1 0,0 1 0,0 0 0,0 1 0,0 1 0,0 0 0,-1 0 0,0 2 0,0 0 0,16 10 0,-13-7 0,0 1 0,-1 1 0,-1 1 0,0 0 0,0 1 0,-1 0 0,16 23 0,-24-30 0,-1 0 0,-1 0 0,1 1 0,-1-1 0,0 1 0,0 0 0,-1 0 0,3 10 0,-5-13 0,1-1 0,-1 1 0,0-1 0,0 1 0,0-1 0,-1 1 0,1-1 0,-1 0 0,0 1 0,0-1 0,0 0 0,0 1 0,0-1 0,-1 0 0,0 0 0,1 0 0,-1 0 0,0 0 0,-5 4 0,-2 2 38,-1-1 0,0 1 0,0-2 0,-1 0 0,0 0 0,-1-1 0,1 0 0,-21 7 0,2-4-607,-1 0 0,-42 6 0,41-10-6257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0.167"/>
    </inkml:context>
    <inkml:brush xml:id="br0">
      <inkml:brushProperty name="width" value="0.05" units="cm"/>
      <inkml:brushProperty name="height" value="0.05" units="cm"/>
      <inkml:brushProperty name="color" value="#FFFFFF"/>
    </inkml:brush>
  </inkml:definitions>
  <inkml:trace contextRef="#ctx0" brushRef="#br0">207 301 24575,'11'-5'0,"0"0"0,-1-1 0,0-1 0,0 0 0,0 0 0,-1 0 0,0-1 0,-1-1 0,12-14 0,-15 16 0,-1 0 0,0 0 0,0 0 0,-1-1 0,1 0 0,-2 0 0,1 0 0,-1 0 0,0 0 0,-1 0 0,0 0 0,0-1 0,-1 1 0,-1-12 0,0 12 0,0 0 0,0 0 0,0 0 0,-1 0 0,-6-14 0,8 21 0,-1-1 0,1 1 0,-1 0 0,1-1 0,-1 1 0,0 0 0,0-1 0,0 1 0,0 0 0,0 0 0,0 0 0,0-1 0,0 1 0,0 0 0,0 1 0,0-1 0,-1 0 0,1 0 0,0 0 0,-1 1 0,1-1 0,-1 1 0,1-1 0,-1 1 0,1 0 0,-1-1 0,1 1 0,-1 0 0,1 0 0,-1 0 0,1 0 0,-1 0 0,1 1 0,-1-1 0,1 0 0,-1 1 0,-2 0 0,-2 2 0,-1 1 0,1 0 0,0 0 0,1 0 0,-1 1 0,1-1 0,-1 1 0,1 1 0,-7 9 0,-5 9 0,-14 25 0,29-45 0,-25 45 0,2 1 0,2 1 0,3 1 0,2 1 0,-18 82 0,27-88 0,2-1 0,3 1 0,1 1 0,2-1 0,2 0 0,14 88 0,-10-113 0,0 0 0,1-1 0,2 0 0,0-1 0,1 1 0,0-1 0,2-1 0,1 0 0,17 22 0,-19-29 0,0-2 0,0 1 0,1-1 0,0-1 0,0 0 0,1-1 0,0 0 0,1 0 0,0-2 0,0 1 0,0-2 0,1 0 0,0 0 0,0-2 0,15 3 0,-14-4 0,0 0 0,0-2 0,0 0 0,0 0 0,0-2 0,0 0 0,0 0 0,0-1 0,0-1 0,-1-1 0,0 0 0,0-1 0,0 0 0,-1-1 0,0-1 0,0 0 0,0 0 0,11-12 0,-10 7 0,0-1 0,0-1 0,-2 0 0,1 0 0,-2-2 0,0 1 0,-1-2 0,-1 1 0,-1-1 0,0-1 0,-1 1 0,-1-1 0,4-25 0,-3 7 0,2-70 0,-9 88 0,0 0 0,-1 0 0,-1 1 0,-1-1 0,-8-27 0,3 31 0,8 15 0,0 0 0,0 0 0,0 0 0,0-1 0,0 1 0,0 0 0,-1 0 0,1 0 0,0 0 0,0 0 0,0 0 0,0 0 0,-1 0 0,1 0 0,0-1 0,0 1 0,0 0 0,0 0 0,-1 0 0,1 0 0,0 0 0,0 0 0,0 0 0,-1 0 0,1 0 0,0 0 0,0 0 0,0 0 0,0 1 0,-1-1 0,1 0 0,0 0 0,0 0 0,0 0 0,0 0 0,-1 0 0,1 0 0,-1 2 0,0 0 0,0 0 0,0-1 0,0 1 0,0 0 0,1 0 0,-1 0 0,1 0 0,-1 0 0,1 0 0,0 2 0,-4 33 0,1 1 0,2-1 0,9 74 0,0-50 0,28 98 0,-27-130-341,1-2 0,1 1-1,26 47 1,-14-39-6485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1.417"/>
    </inkml:context>
    <inkml:brush xml:id="br0">
      <inkml:brushProperty name="width" value="0.05" units="cm"/>
      <inkml:brushProperty name="height" value="0.05" units="cm"/>
      <inkml:brushProperty name="color" value="#FFFFFF"/>
    </inkml:brush>
  </inkml:definitions>
  <inkml:trace contextRef="#ctx0" brushRef="#br0">1 1 24575,'1'3'0,"0"1"0,1-1 0,-1 1 0,1-1 0,0 0 0,0 0 0,0 0 0,0 0 0,0 0 0,4 3 0,5 8 0,-6-6 0,1 1 0,1-1 0,-1 0 0,1-1 0,0 0 0,1 0 0,15 11 0,-19-16 0,0 0 0,0 0 0,0 0 0,0 0 0,0-1 0,0 0 0,0 0 0,0 0 0,1 0 0,-1-1 0,0 1 0,1-1 0,-1 0 0,0 0 0,1-1 0,-1 1 0,0-1 0,1 0 0,-1 0 0,8-4 0,8-5-227,-1-2-1,0 0 1,-1-1-1,0-1 1,30-30-1,-29 25-6598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0.367"/>
    </inkml:context>
    <inkml:brush xml:id="br0">
      <inkml:brushProperty name="width" value="0.05" units="cm"/>
      <inkml:brushProperty name="height" value="0.05" units="cm"/>
      <inkml:brushProperty name="color" value="#FFFFFF"/>
    </inkml:brush>
  </inkml:definitions>
  <inkml:trace contextRef="#ctx0" brushRef="#br0">1 156 24575,'47'1'0,"-16"1"0,33-4 0,-56 2 0,0-1 0,-1 0 0,1-1 0,0 0 0,-1 0 0,1-1 0,-1 0 0,0 0 0,9-5 0,-14 7 0,0 0 0,0-1 0,0 1 0,-1 0 0,1 0 0,0-1 0,-1 1 0,1-1 0,-1 0 0,1 1 0,-1-1 0,0 0 0,0 0 0,0 0 0,0 0 0,0 0 0,0 0 0,0 0 0,-1 0 0,1 0 0,-1 0 0,1-1 0,-1 1 0,0 0 0,0 0 0,0 0 0,0 0 0,0-1 0,-1 1 0,1 0 0,-1 0 0,1 0 0,-1 0 0,0 0 0,0 0 0,0 0 0,0 0 0,0 0 0,0 0 0,-1 0 0,1 1 0,-3-4 0,-1 0 0,1 1 0,-1-1 0,0 1 0,0 0 0,0 1 0,0-1 0,-1 1 0,0 0 0,1 0 0,-1 1 0,0 0 0,0 0 0,-1 0 0,-5-1 0,7 3 0,0 0 0,0 0 0,0 1 0,0-1 0,0 1 0,0 0 0,0 0 0,0 1 0,0 0 0,1-1 0,-1 2 0,0-1 0,1 0 0,0 1 0,0 0 0,0 0 0,0 0 0,0 0 0,0 1 0,1 0 0,0 0 0,0 0 0,0 0 0,-5 8 0,5-6 0,0-1 0,1 0 0,0 1 0,0-1 0,0 1 0,1 0 0,-1 0 0,1 0 0,1-1 0,-1 1 0,1 0 0,0 0 0,0 0 0,1 0 0,0 0 0,0 0 0,0 0 0,1-1 0,0 1 0,4 10 0,-1-10-72,-1 1 1,1-1-1,1 0 0,-1-1 0,1 1 0,0-1 0,0 0 0,0 0 1,1-1-1,0 0 0,0 0 0,0-1 0,0 0 0,0 0 0,1 0 1,-1-1-1,1 0 0,16 1 0,10 2-6754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0.709"/>
    </inkml:context>
    <inkml:brush xml:id="br0">
      <inkml:brushProperty name="width" value="0.05" units="cm"/>
      <inkml:brushProperty name="height" value="0.05" units="cm"/>
      <inkml:brushProperty name="color" value="#FFFFFF"/>
    </inkml:brush>
  </inkml:definitions>
  <inkml:trace contextRef="#ctx0" brushRef="#br0">30 75 24575,'-3'-3'0,"1"1"0,0 0 0,0 1 0,1-1 0,-1 1 0,0-1 0,0 1 0,0 0 0,0-1 0,-1 1 0,-1-1 0,3 3 0,1-1 0,0 0 0,0 0 0,0 0 0,-1 1 0,1-1 0,0 0 0,0 0 0,0 1 0,0-1 0,0 0 0,-1 1 0,1-1 0,0 0 0,0 0 0,0 1 0,0-1 0,0 0 0,0 1 0,0-1 0,0 0 0,0 0 0,0 1 0,0-1 0,0 0 0,0 1 0,1-1 0,-1 0 0,0 0 0,0 1 0,0-1 0,0 0 0,0 1 0,1-1 0,-1 0 0,5 14 0,18 35 0,52 109 0,-75-157 0,0 0 0,1 0 0,0 1 0,-1-1 0,1 0 0,0 0 0,-1 0 0,1 0 0,0 0 0,0 0 0,0 0 0,0 0 0,0 0 0,0-1 0,0 1 0,0 0 0,0-1 0,0 1 0,0 0 0,1-1 0,-1 0 0,1 1 0,0-1 0,-1-1 0,0 1 0,1-1 0,-1 1 0,0-1 0,0 0 0,0 1 0,0-1 0,0 0 0,1 0 0,-1 0 0,-1 0 0,1 0 0,0 0 0,0 0 0,0 0 0,0 0 0,-1 0 0,1-1 0,-1 1 0,2-2 0,8-21 0,0 0 0,-2-1 0,9-42 0,-11 40 0,2 0 0,19-48 0,-16 61 342,-10 13-396,-1 1 1,1 0 0,-1 0-1,0 0 1,1 0 0,-1-1-1,1 1 1,-1 0 0,1 0-1,-1 0 1,1 0 0,-1 0-1,1 0 1,-1 0 0,1 0-1,-1 1 1,1-1 0,-1 0-1,1 0 1,-1 0 0,0 0-1,1 1 1,-1-1 0,1 0-1,-1 0 1,0 1 0,1-1-1,-1 0 1,1 1 0,-1-1-1,1 1 1,5 8-6773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1.865"/>
    </inkml:context>
    <inkml:brush xml:id="br0">
      <inkml:brushProperty name="width" value="0.05" units="cm"/>
      <inkml:brushProperty name="height" value="0.05" units="cm"/>
      <inkml:brushProperty name="color" value="#FFFFFF"/>
    </inkml:brush>
  </inkml:definitions>
  <inkml:trace contextRef="#ctx0" brushRef="#br0">108 284 24575,'1'-9'0,"-1"6"0,0 0 0,0-1 0,0 1 0,0 0 0,0 0 0,-1 0 0,1 0 0,-1 0 0,0 0 0,0 0 0,-2-5 0,3 26 0,37 198 0,-14-91 0,10 111 0,4 284 0,-34-381 0,1 49 0,29 192 0,-25-331 0,3 0 0,2 0 0,1-1 0,30 62 0,-42-104 0,1 0 0,0 0 0,1 0 0,0-1 0,0 1 0,4 4 0,-6-8 0,-1-1 0,0 0 0,1 0 0,-1 0 0,1 1 0,-1-2 0,1 1 0,0 0 0,-1 0 0,1 0 0,0-1 0,0 1 0,-1-1 0,1 1 0,0-1 0,0 0 0,0 0 0,0 0 0,-1 0 0,1 0 0,0 0 0,0 0 0,0-1 0,0 1 0,-1-1 0,4 0 0,44-21 0,-29 12 0,-1 2 0,37-11 0,8 6 0,0 3 0,81-3 0,133 9 0,-193 5 0,435 1 0,-512-2 0,-1 0 0,0 0 0,0 0 0,0-1 0,0 0 0,12-3 0,-17 4 0,-1-1 0,0 1 0,0 0 0,0-1 0,0 0 0,0 1 0,0-1 0,-1 0 0,1 0 0,0 1 0,0-1 0,0 0 0,-1 0 0,1 0 0,0 0 0,-1 0 0,1 0 0,-1 0 0,1 0 0,-1 0 0,1 0 0,-1 0 0,0 0 0,1-1 0,-1 1 0,0 0 0,0 0 0,0 0 0,0 0 0,0 0 0,0-1 0,-1 1 0,1 0 0,0 0 0,0 0 0,-1 0 0,1 0 0,-1 0 0,1 0 0,-1 0 0,0-2 0,-13-30 0,2 0 0,1-1 0,2 0 0,2 0 0,-4-39 0,-1-198 0,7 105 0,-27-386 0,-34 3 0,7 292 0,23 113 0,32 124 0,3 15 0,0-1 0,0 0 0,-1 0 0,0 1 0,0-1 0,-3-4 0,4 8 0,0 0 0,-1 0 0,1 1 0,-1-1 0,1 0 0,-1 1 0,0-1 0,1 1 0,-1 0 0,0 0 0,0 0 0,0 0 0,0 0 0,0 0 0,0 0 0,-1 1 0,1-1 0,0 1 0,-4-1 0,-37-2 0,0 2 0,0 2 0,-50 7 0,21-2 0,-4 0 0,-868 46 0,917-51 0,2-1 0,0 1 0,-37 6 0,61-7 0,-1 0 0,1 0 0,0 0 0,0 1 0,0-1 0,-1 0 0,1 0 0,0 1 0,0-1 0,0 1 0,0-1 0,0 1 0,0-1 0,0 1 0,0 0 0,0-1 0,0 1 0,0 0 0,0 0 0,1 0 0,-1 0 0,0 0 0,0 0 0,1 0 0,-1 0 0,1 0 0,-1 0 0,1 0 0,-1 0 0,1 0 0,0 0 0,-1 0 0,1 1 0,0-1 0,0 0 0,0 0 0,0 0 0,0 1 0,0-1 0,0 0 0,1 0 0,-1 0 0,0 0 0,1 3 0,3 3 0,0 1 0,0 0 0,1-1 0,-1 0 0,8 8 0,-4-4 0,15 18-1365,-1-1-5461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2.536"/>
    </inkml:context>
    <inkml:brush xml:id="br0">
      <inkml:brushProperty name="width" value="0.05" units="cm"/>
      <inkml:brushProperty name="height" value="0.05" units="cm"/>
      <inkml:brushProperty name="color" value="#FFFFFF"/>
    </inkml:brush>
  </inkml:definitions>
  <inkml:trace contextRef="#ctx0" brushRef="#br0">226 153 24575,'14'-36'0,"-13"35"0,-1-1 0,1 1 0,-1-1 0,0 0 0,1 1 0,-1-1 0,0 1 0,0-1 0,0 1 0,0-1 0,0 1 0,-1-1 0,1 0 0,0 1 0,-1-1 0,1 1 0,-1-1 0,1 1 0,-1 0 0,0-1 0,0 1 0,0 0 0,0-1 0,0 1 0,0 0 0,0 0 0,0 0 0,0 0 0,0 0 0,0 0 0,-1 0 0,1 0 0,-1 0 0,1 1 0,0-1 0,-1 0 0,1 1 0,-1-1 0,1 1 0,-1 0 0,1-1 0,-1 1 0,-2 0 0,-2 0 0,1 0 0,-1 1 0,0-1 0,0 1 0,1 1 0,-1-1 0,0 1 0,1 0 0,-1 0 0,1 0 0,-5 4 0,-3 2 0,1 1 0,-1 0 0,2 1 0,0 0 0,-12 13 0,18-16 0,-1 0 0,1 0 0,0 0 0,0 1 0,1 0 0,0 0 0,0 0 0,1 0 0,0 1 0,-2 9 0,5-15 0,-1 0 0,1 0 0,0 0 0,0 0 0,0 0 0,0 1 0,0-1 0,1 0 0,-1 0 0,1 0 0,0 0 0,0 0 0,0-1 0,0 1 0,1 0 0,-1 0 0,1-1 0,-1 1 0,1 0 0,0-1 0,0 0 0,0 0 0,1 1 0,-1-1 0,0 0 0,1-1 0,-1 1 0,1 0 0,0-1 0,0 1 0,-1-1 0,7 2 0,-1-1 0,0 0 0,0 0 0,0 0 0,0-1 0,0 0 0,0-1 0,0 0 0,1 0 0,-1-1 0,0 0 0,11-3 0,-5 0 0,-1 0 0,-1-1 0,1 0 0,-1-1 0,0-1 0,0 0 0,0 0 0,-1-1 0,0 0 0,10-12 0,-16 15 0,-1 0 0,1 0 0,-1 0 0,-1-1 0,1 0 0,-1 1 0,0-1 0,0-1 0,-1 1 0,0 0 0,0 0 0,0-1 0,-1 0 0,0 1 0,0-1 0,-1 1 0,1-1 0,-1 0 0,-1 1 0,0-1 0,0 0 0,-3-10 0,2 10 0,-1 0 0,0 1 0,0-1 0,0 0 0,-1 1 0,0 0 0,-1 0 0,1 0 0,-1 1 0,0-1 0,-1 1 0,1 0 0,-1 1 0,-6-5 0,9 7 0,1 1 0,0 0 0,-1-1 0,1 1 0,-1 0 0,1 0 0,-1 0 0,0 1 0,1-1 0,-1 1 0,0-1 0,1 1 0,-1 0 0,0 0 0,0 0 0,1 0 0,-1 1 0,0-1 0,1 1 0,-1-1 0,0 1 0,1 0 0,-1 0 0,1 0 0,-1 0 0,1 1 0,0-1 0,0 1 0,-1-1 0,1 1 0,0 0 0,0 0 0,1 0 0,-1 0 0,0 0 0,1 0 0,-1 1 0,1-1 0,-1 1 0,0 2 0,-1 2 0,-1 0 0,2-1 0,-1 1 0,1 0 0,0 1 0,1-1 0,-1 0 0,2 0 0,-1 1 0,1 13 0,1-10 0,1 1 0,0 0 0,1-1 0,0 1 0,1-1 0,5 12 0,4 4 0,2-1 0,0-1 0,2-1 0,30 35 0,26 22-1365,-62-69-5461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2.785"/>
    </inkml:context>
    <inkml:brush xml:id="br0">
      <inkml:brushProperty name="width" value="0.05" units="cm"/>
      <inkml:brushProperty name="height" value="0.05" units="cm"/>
      <inkml:brushProperty name="color" value="#FFFFFF"/>
    </inkml:brush>
  </inkml:definitions>
  <inkml:trace contextRef="#ctx0" brushRef="#br0">0 5 24575,'0'-3'0,"0"2"0,0 4 0,0 4 0,0 8 0,0 6 0,3 3 0,1 3 0,0 3 0,-1 3 0,2 1 0,0-2 0,0-1 0,-2-2 0,-1-4 0,-1-2 0,3-6 0,0-6-8191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3.154"/>
    </inkml:context>
    <inkml:brush xml:id="br0">
      <inkml:brushProperty name="width" value="0.05" units="cm"/>
      <inkml:brushProperty name="height" value="0.05" units="cm"/>
      <inkml:brushProperty name="color" value="#FFFFFF"/>
    </inkml:brush>
  </inkml:definitions>
  <inkml:trace contextRef="#ctx0" brushRef="#br0">21 25 24575,'-11'-15'0,"3"5"0,6 23 0,4 118 0,1 15 0,-3-144 0,1 0 0,-1-1 0,0 1 0,1-1 0,-1 1 0,1 0 0,0-1 0,0 1 0,-1-1 0,1 1 0,0-1 0,0 0 0,1 1 0,-1-1 0,0 0 0,0 0 0,0 0 0,1 1 0,-1-1 0,1-1 0,-1 1 0,1 0 0,-1 0 0,1-1 0,-1 1 0,1 0 0,0-1 0,-1 0 0,1 1 0,3-1 0,6 1 0,0 0 0,1-1 0,19-2 0,-12 0 0,31-2-1365,-28 0-5461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3.877"/>
    </inkml:context>
    <inkml:brush xml:id="br0">
      <inkml:brushProperty name="width" value="0.05" units="cm"/>
      <inkml:brushProperty name="height" value="0.05" units="cm"/>
      <inkml:brushProperty name="color" value="#FFFFFF"/>
    </inkml:brush>
  </inkml:definitions>
  <inkml:trace contextRef="#ctx0" brushRef="#br0">1 5 24575,'0'-3'0,"0"2"0,0 4 0,0 4 0,0 5 0,0 5 0,0 7 0,0 7 0,0 5 0,0 1 0,0 2 0,3-4 0,1-2 0,3-6 0,0-8-8191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4.295"/>
    </inkml:context>
    <inkml:brush xml:id="br0">
      <inkml:brushProperty name="width" value="0.05" units="cm"/>
      <inkml:brushProperty name="height" value="0.05" units="cm"/>
      <inkml:brushProperty name="color" value="#FFFFFF"/>
    </inkml:brush>
  </inkml:definitions>
  <inkml:trace contextRef="#ctx0" brushRef="#br0">54 1 24575,'-2'0'0,"0"1"0,0-1 0,0 1 0,0-1 0,0 1 0,0 0 0,0 0 0,1 0 0,-1 0 0,0 0 0,1 1 0,-1-1 0,1 0 0,-1 1 0,1-1 0,0 1 0,0-1 0,-1 1 0,1 0 0,0-1 0,0 1 0,1 0 0,-1 0 0,0 0 0,1 0 0,-1 0 0,0 3 0,-2 8 0,0 1 0,-2 24 0,5-34 0,-3 25 0,3 43 0,0-62 0,1 1 0,0-1 0,1 0 0,1 1 0,-1-1 0,2 0 0,6 15 0,-9-23 0,-1-1 0,1 0 0,0 0 0,-1 1 0,1-1 0,0 0 0,0 0 0,0 0 0,0 0 0,0 0 0,0 0 0,0 0 0,1 0 0,-1 0 0,0-1 0,0 1 0,1 0 0,-1-1 0,0 1 0,1-1 0,-1 1 0,0-1 0,3 0 0,-1 0 0,-1 0 0,0 0 0,1-1 0,-1 0 0,0 1 0,0-1 0,0 0 0,1 0 0,-1 0 0,0 0 0,0 0 0,0-1 0,2-1 0,2-3 0,0 0 0,0 0 0,0 0 0,-1-1 0,0 1 0,-1-1 0,6-10 0,-2-2 0,0 0 0,-1-1 0,7-33 0,-12 45 0,-1 0 0,0 1 0,0-1 0,-1 0 0,0 0 0,-1 0 0,1 0 0,-1 0 0,-1 1 0,0-1 0,0 0 0,-5-12 0,6 18 13,0 0 0,0 0-1,-1 0 1,1 0-1,0 1 1,-1-1 0,1 0-1,-1 1 1,0-1 0,1 1-1,-1 0 1,0-1 0,0 1-1,0 0 1,0 0 0,0 0-1,0 0 1,0 1-1,0-1 1,-1 0 0,1 1-1,0 0 1,0-1 0,0 1-1,-1 0 1,-3 0 0,2 1-135,0 0 0,0-1 0,0 1 0,0 1 0,1-1 0,-1 1 0,0-1 0,0 1 0,1 0 1,-1 0-1,1 1 0,0-1 0,-6 6 0,1 1-6704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4.688"/>
    </inkml:context>
    <inkml:brush xml:id="br0">
      <inkml:brushProperty name="width" value="0.05" units="cm"/>
      <inkml:brushProperty name="height" value="0.05" units="cm"/>
      <inkml:brushProperty name="color" value="#FFFFFF"/>
    </inkml:brush>
  </inkml:definitions>
  <inkml:trace contextRef="#ctx0" brushRef="#br0">47 73 24575,'0'0'0,"0"0"0,0-1 0,0 1 0,0 0 0,0 0 0,0-1 0,0 1 0,0 0 0,0 0 0,0-1 0,0 1 0,0 0 0,0 0 0,0-1 0,0 1 0,0 0 0,0 0 0,0 0 0,0-1 0,0 1 0,0 0 0,-1 0 0,1-1 0,0 1 0,0 0 0,0 0 0,0 0 0,-1 0 0,1-1 0,0 1 0,0 0 0,0 0 0,-1 0 0,1 0 0,0 0 0,0 0 0,-1-1 0,-7 7 0,-6 14 0,9-7 0,1 2 0,0-1 0,2 0 0,-1 1 0,2-1 0,-1 26 0,2-33 0,1 0 0,0 1 0,0-1 0,0 0 0,1 0 0,-1 0 0,2 0 0,-1-1 0,1 1 0,0-1 0,1 1 0,-1-1 0,1 0 0,0 0 0,8 8 0,-9-11 0,1-1 0,-1 1 0,0-1 0,1 1 0,0-1 0,-1 0 0,1-1 0,0 1 0,0-1 0,0 1 0,0-1 0,0-1 0,0 1 0,0 0 0,0-1 0,1 0 0,-1 0 0,0 0 0,0 0 0,0-1 0,0 0 0,1 0 0,-1 0 0,0 0 0,-1 0 0,1-1 0,0 0 0,0 0 0,3-2 0,0 0 0,-1-1 0,1 1 0,-1-1 0,0 0 0,0-1 0,-1 1 0,1-1 0,-1 0 0,0-1 0,-1 1 0,0-1 0,0 0 0,0 0 0,3-11 0,-5 9 0,0-1 0,0 1 0,-1 0 0,-1-1 0,0 1 0,0-1 0,0 1 0,-1 0 0,-1-1 0,0 1 0,0 0 0,-1 0 0,0 0 0,0 0 0,-1 1 0,-9-16 0,10 19 0,0 0 0,-1 0 0,1 0 0,-1 0 0,-1 1 0,1 0 0,0 0 0,-1 0 0,0 0 0,0 0 0,0 1 0,0 0 0,-1 0 0,1 1 0,-1 0 0,0-1 0,0 2 0,0-1 0,0 1 0,0 0 0,0 0 0,0 0 0,0 1 0,0 0 0,0 1 0,-11 1 0,-5 4-1365,4 3-5461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5.250"/>
    </inkml:context>
    <inkml:brush xml:id="br0">
      <inkml:brushProperty name="width" value="0.05" units="cm"/>
      <inkml:brushProperty name="height" value="0.05" units="cm"/>
      <inkml:brushProperty name="color" value="#FFFFFF"/>
    </inkml:brush>
  </inkml:definitions>
  <inkml:trace contextRef="#ctx0" brushRef="#br0">28 9 24575,'-3'0'0,"-1"-3"0,-2-1 0,-1 3 0,1 5 0,5 4 0,2 7 0,4 7 0,1 6 0,0 4 0,1 2 0,0 1 0,-1 1 0,-2-3 0,1 0 0,1-4 0,-2-7-8191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1.935"/>
    </inkml:context>
    <inkml:brush xml:id="br0">
      <inkml:brushProperty name="width" value="0.05" units="cm"/>
      <inkml:brushProperty name="height" value="0.05" units="cm"/>
      <inkml:brushProperty name="color" value="#FFFFFF"/>
    </inkml:brush>
  </inkml:definitions>
  <inkml:trace contextRef="#ctx0" brushRef="#br0">185 210 24575,'-5'-1'0,"0"1"0,0 1 0,-1-1 0,1 1 0,0 0 0,0 0 0,0 0 0,0 1 0,-4 2 0,5-2 0,1 0 0,0 0 0,0 0 0,0 1 0,1-1 0,-1 1 0,1 0 0,-1 0 0,1 0 0,0 0 0,0 0 0,0 1 0,-1 3 0,-39 100 0,2-6 0,40-101 0,0 1 0,0 0 0,-1 0 0,1 0 0,0-1 0,-1 1 0,1 0 0,0 0 0,-1-1 0,1 1 0,-1 0 0,0-1 0,1 1 0,-1 0 0,1-1 0,-1 1 0,0-1 0,0 1 0,-1-13 0,8-28 0,10-21 0,28-72 0,-32 103 0,1 0 0,2 1 0,1 1 0,24-33 0,-35 55 0,0-1 0,0 1 0,1 1 0,0-1 0,0 1 0,0 0 0,8-5 0,-12 9 0,0 0 0,0 0 0,0 0 0,0 0 0,1 0 0,-1 1 0,0-1 0,0 1 0,1-1 0,-1 1 0,0 0 0,0 0 0,1 0 0,-1 0 0,0 0 0,0 0 0,1 1 0,-1-1 0,0 1 0,0-1 0,0 1 0,1 0 0,-1 0 0,0 0 0,0 0 0,0 1 0,-1-1 0,1 0 0,2 3 0,2 2 0,0 1 0,0 1 0,-1-1 0,-1 0 0,1 1 0,-1 0 0,0 0 0,4 15 0,18 72 0,-23-81 0,68 306-1365,-63-281-5461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5.653"/>
    </inkml:context>
    <inkml:brush xml:id="br0">
      <inkml:brushProperty name="width" value="0.05" units="cm"/>
      <inkml:brushProperty name="height" value="0.05" units="cm"/>
      <inkml:brushProperty name="color" value="#FFFFFF"/>
    </inkml:brush>
  </inkml:definitions>
  <inkml:trace contextRef="#ctx0" brushRef="#br0">20 0 24575,'-13'44'0,"9"2"0,2 0 0,4 49 0,-2-91 0,1 1 0,-1 0 0,1-1 0,0 1 0,0-1 0,1 1 0,-1-1 0,1 1 0,0-1 0,0 0 0,0 0 0,6 7 0,-6-9 0,-1-1 0,1 1 0,0-1 0,0 0 0,-1 1 0,1-1 0,0 0 0,0 0 0,0-1 0,0 1 0,0 0 0,0-1 0,0 1 0,0-1 0,0 1 0,0-1 0,1 0 0,-1 0 0,0 0 0,0 0 0,0-1 0,0 1 0,0 0 0,0-1 0,0 0 0,0 1 0,0-1 0,0 0 0,0 0 0,2-1 0,1-1 0,0-1 0,0 1 0,0-1 0,0-1 0,-1 1 0,1 0 0,-1-1 0,-1 0 0,1 0 0,0 0 0,-1 0 0,0-1 0,-1 0 0,1 1 0,-1-1 0,0 0 0,0 0 0,-1 0 0,0 0 0,1-11 0,-1 9 0,0 0 0,-1 0 0,0 0 0,0-1 0,-1 1 0,0 0 0,-1 0 0,0 1 0,0-1 0,0 0 0,-1 0 0,0 1 0,-1 0 0,0 0 0,-6-10 0,7 13-57,-1 1 0,1-1 1,0 1-1,-1 0 0,0 1 0,0-1 0,0 0 0,0 1 0,0 0 0,0 0 0,-1 1 1,1-1-1,0 1 0,-1 0 0,0 0 0,1 0 0,-1 0 0,0 1 0,1 0 1,-1 0-1,0 0 0,1 1 0,-7 1 0,-4 2-6769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6.059"/>
    </inkml:context>
    <inkml:brush xml:id="br0">
      <inkml:brushProperty name="width" value="0.05" units="cm"/>
      <inkml:brushProperty name="height" value="0.05" units="cm"/>
      <inkml:brushProperty name="color" value="#FFFFFF"/>
    </inkml:brush>
  </inkml:definitions>
  <inkml:trace contextRef="#ctx0" brushRef="#br0">81 18 24575,'-3'0'0,"1"1"0,-1-1 0,1 1 0,-1 0 0,0-1 0,1 1 0,-1 0 0,1 0 0,0 1 0,-1-1 0,1 1 0,0-1 0,0 1 0,0 0 0,0-1 0,0 1 0,0 0 0,0 0 0,1 0 0,-1 1 0,1-1 0,-1 0 0,1 1 0,-2 3 0,-2 8 0,0-1 0,1 1 0,-4 18 0,7-25 0,0 0 0,-1 1 0,2 0 0,-1-1 0,1 1 0,0 0 0,1 0 0,0-1 0,0 1 0,1 0 0,0-1 0,0 1 0,0-1 0,1 0 0,1 0 0,-1 0 0,5 7 0,-5-11 0,-1 1 0,1-1 0,-1 0 0,1 0 0,0 0 0,1 0 0,-1-1 0,0 1 0,1-1 0,-1 0 0,1 0 0,0 0 0,0 0 0,-1-1 0,1 1 0,0-1 0,0 0 0,1-1 0,-1 1 0,0 0 0,0-1 0,0 0 0,0 0 0,1-1 0,-1 1 0,0-1 0,0 0 0,0 0 0,0 0 0,0 0 0,5-3 0,-4 2 0,0-1 0,0 1 0,0-1 0,0-1 0,-1 1 0,1-1 0,-1 1 0,0-1 0,0-1 0,0 1 0,0 0 0,-1-1 0,0 0 0,0 0 0,0 0 0,2-7 0,-1 4 0,-2 0 0,1-1 0,-1 0 0,0 1 0,-1-1 0,0 0 0,0 0 0,-1 1 0,-1-1 0,-1-12 0,1 14 0,0 0 0,0 0 0,-1 0 0,-1 0 0,1 0 0,-1 1 0,0-1 0,0 1 0,-1 0 0,0 0 0,0 0 0,-8-8 0,9 10 0,-1 1 0,0 0 0,0 0 0,0 0 0,-1 1 0,1-1 0,0 1 0,-1 0 0,0 0 0,1 0 0,-1 1 0,0 0 0,0 0 0,0 0 0,0 1 0,0-1 0,0 1 0,0 0 0,-6 1 0,-13 4-1365,4 3-5461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27.861"/>
    </inkml:context>
    <inkml:brush xml:id="br0">
      <inkml:brushProperty name="width" value="0.05" units="cm"/>
      <inkml:brushProperty name="height" value="0.05" units="cm"/>
      <inkml:brushProperty name="color" value="#FFFFFF"/>
    </inkml:brush>
  </inkml:definitions>
  <inkml:trace contextRef="#ctx0" brushRef="#br0">4 80 24575,'0'-3'0,"0"-4"0,-3-3 0,2-1 0,4 2 0,8 3 0,10 1 0,11 3 0,9 1 0,12-2 0,9-1 0,6 1 0,2-2 0,0-1 0,-13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28.449"/>
    </inkml:context>
    <inkml:brush xml:id="br0">
      <inkml:brushProperty name="width" value="0.05" units="cm"/>
      <inkml:brushProperty name="height" value="0.05" units="cm"/>
      <inkml:brushProperty name="color" value="#FFFFFF"/>
    </inkml:brush>
  </inkml:definitions>
  <inkml:trace contextRef="#ctx0" brushRef="#br0">79 72 24575,'-12'0'0,"1"-1"0,0-1 0,0 0 0,0 0 0,-11-5 0,22 7 0,0 0 0,0 0 0,0 0 0,0 0 0,1 0 0,-1 0 0,0 0 0,0 0 0,0 0 0,0 0 0,0 0 0,0 0 0,1 0 0,-1-1 0,0 1 0,0 0 0,0 0 0,0 0 0,0 0 0,0 0 0,0 0 0,0-1 0,0 1 0,0 0 0,1 0 0,-1 0 0,0 0 0,0 0 0,0-1 0,0 1 0,0 0 0,0 0 0,0 0 0,0 0 0,0-1 0,0 1 0,0 0 0,0 0 0,-1 0 0,1 0 0,0 0 0,0-1 0,0 1 0,0 0 0,0 0 0,0 0 0,0 0 0,0 0 0,0 0 0,0 0 0,-1-1 0,1 1 0,0 0 0,0 0 0,0 0 0,0 0 0,0 0 0,0 0 0,-1 0 0,1 0 0,0 0 0,14-5 0,74-10 0,122-5 0,-163 17 0,101-4-1365,-115 6-5461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4.554"/>
    </inkml:context>
    <inkml:brush xml:id="br0">
      <inkml:brushProperty name="width" value="0.05" units="cm"/>
      <inkml:brushProperty name="height" value="0.05" units="cm"/>
      <inkml:brushProperty name="color" value="#FFFFFF"/>
    </inkml:brush>
  </inkml:definitions>
  <inkml:trace contextRef="#ctx0" brushRef="#br0">133 409 24575,'-6'-6'0,"1"-2"0,0 1 0,0-1 0,1 1 0,0-1 0,0 0 0,1-1 0,0 1 0,-3-11 0,4 27 0,2 9 0,54 401 0,-18-168 0,-26-173 0,61 519 0,-38 2 0,-34-428 0,1 96 0,0-262 0,0 1 0,1-1 0,0 0 0,-1 1 0,1-1 0,3 6 0,-4-9 0,0-1 0,0 1 0,1 0 0,-1-1 0,1 1 0,-1-1 0,1 1 0,-1-1 0,1 1 0,-1-1 0,1 1 0,-1-1 0,1 1 0,0-1 0,-1 1 0,1-1 0,-1 0 0,1 0 0,0 1 0,-1-1 0,1 0 0,0 0 0,0 0 0,-1 0 0,1 0 0,0 0 0,-1 0 0,1 0 0,0 0 0,0 0 0,-1 0 0,1 0 0,0 0 0,-1-1 0,1 1 0,0 0 0,-1 0 0,1-1 0,0 1 0,-1-1 0,1 1 0,-1 0 0,1-1 0,-1 1 0,2-2 0,53-39 0,-39 28 0,-1 1 0,2 0 0,-1 2 0,2 0 0,27-12 0,-12 12 0,0 1 0,1 1 0,0 2 0,0 2 0,69-1 0,175 25 0,-186-10 0,-49-6 0,340 28 0,1-25 0,-375-7 0,40-4 0,-46 4 0,1-1 0,0 0 0,-1 0 0,1 0 0,-1 0 0,1-1 0,-1 0 0,0 1 0,1-1 0,3-4 0,-6 5 0,0 1 0,0-1 0,-1-1 0,1 1 0,0 0 0,0 0 0,-1 0 0,1 0 0,-1 0 0,1-1 0,-1 1 0,0 0 0,1-1 0,-1 1 0,0 0 0,0-1 0,0 1 0,0 0 0,0 0 0,0-1 0,0 1 0,0 0 0,-1-1 0,1 1 0,0 0 0,-1 0 0,0-2 0,-2-4 0,0 0 0,-1 1 0,-6-11 0,5 10 0,-11-17 0,2-2 0,0 1 0,2-2 0,1 0 0,1 0 0,1-1 0,1-1 0,-7-54 0,-11-410 0,22 315 0,-20-675 0,23 746 0,-9-125 0,7 201 0,-2 1 0,-1 0 0,-2 0 0,0 1 0,-20-43 0,23 61 0,-1 0 0,0 1 0,-1 0 0,0 0 0,0 0 0,-1 1 0,0 0 0,-1 0 0,0 1 0,-1 1 0,1-1 0,-1 1 0,-1 1 0,1 0 0,-1 0 0,0 1 0,-1 1 0,1 0 0,-21-5 0,-49-2 0,-1 3 0,-94 3 0,55 2 0,-291-1 0,2 35 0,176 15 0,229-45 0,-1 1 0,0 0 0,0 0 0,1 0 0,-1 1 0,1 0 0,0 0 0,0 0 0,0 0 0,0 1 0,-6 7 0,9-9 0,0 0 0,0 1 0,0 0 0,0-1 0,1 1 0,-1 0 0,1 0 0,0 0 0,-1 0 0,2 0 0,-1 0 0,0 0 0,1 1 0,-1-1 0,1 0 0,0 0 0,0 0 0,0 1 0,0-1 0,1 0 0,-1 0 0,3 6 0,0 0-218,1 0 1,0 0-1,8 10 0,-10-16-276,10 18-6332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5.187"/>
    </inkml:context>
    <inkml:brush xml:id="br0">
      <inkml:brushProperty name="width" value="0.05" units="cm"/>
      <inkml:brushProperty name="height" value="0.05" units="cm"/>
      <inkml:brushProperty name="color" value="#FFFFFF"/>
    </inkml:brush>
  </inkml:definitions>
  <inkml:trace contextRef="#ctx0" brushRef="#br0">34 340 24575,'-29'-30'0,"35"67"0,7 9 0,-4 1 0,-1 0 0,-2 1 0,0 67 0,-8-148 0,-9-47 0,0 6 0,7 36 0,-21-277 0,26 306 0,-1 1 0,1-1 0,0 1 0,1-1 0,-1 1 0,2 0 0,5-15 0,-7 22 0,-1-1 0,1 0 0,0 1 0,0-1 0,0 1 0,0-1 0,0 1 0,0-1 0,0 1 0,1 0 0,-1 0 0,1 0 0,-1-1 0,0 1 0,1 0 0,0 1 0,-1-1 0,1 0 0,0 0 0,-1 1 0,1-1 0,0 1 0,-1-1 0,1 1 0,0 0 0,0 0 0,0 0 0,-1 0 0,1 0 0,0 0 0,0 0 0,0 1 0,-1-1 0,1 0 0,0 1 0,0 0 0,-1-1 0,1 1 0,-1 0 0,1 0 0,0 0 0,-1 0 0,2 2 0,2 0 0,0 1 0,0 0 0,0 0 0,-1 0 0,0 0 0,0 1 0,0 0 0,0 0 0,-1 0 0,1 0 0,-1 1 0,-1-1 0,1 1 0,-1 0 0,0-1 0,0 1 0,1 8 0,-3-9 0,1 0 0,-1 0 0,1 0 0,-2 0 0,1 0 0,0 0 0,-1 0 0,0 0 0,0-1 0,0 1 0,-1 0 0,0 0 0,0-1 0,0 1 0,0-1 0,-1 1 0,1-1 0,-1 0 0,0 0 0,-1 0 0,-4 4 0,-29 21-1365,20-17-5461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5.545"/>
    </inkml:context>
    <inkml:brush xml:id="br0">
      <inkml:brushProperty name="width" value="0.05" units="cm"/>
      <inkml:brushProperty name="height" value="0.05" units="cm"/>
      <inkml:brushProperty name="color" value="#FFFFFF"/>
    </inkml:brush>
  </inkml:definitions>
  <inkml:trace contextRef="#ctx0" brushRef="#br0">1 29 24575,'0'0'0,"0"0"0,0-1 0,0 1 0,0 0 0,0 0 0,0-1 0,0 1 0,0 0 0,0 0 0,0-1 0,0 1 0,0 0 0,0 0 0,1-1 0,-1 1 0,0 0 0,0 0 0,0-1 0,0 1 0,1 0 0,-1 0 0,0 0 0,0-1 0,0 1 0,1 0 0,-1 0 0,0 0 0,0 0 0,1 0 0,-1 0 0,0-1 0,0 1 0,1 0 0,-1 0 0,0 0 0,1 0 0,-1 0 0,15 3 0,11 11 0,-19-8 0,-1 0 0,0 0 0,-1 0 0,1 1 0,-1 0 0,0 0 0,-1 0 0,0 1 0,0-1 0,6 17 0,-7-14 0,1 1 0,-2 0 0,1 0 0,-2 1 0,1-1 0,-2 0 0,0 20 0,0-29 0,0-1 0,0 0 0,0 0 0,0 1 0,-1-1 0,1 0 0,0 0 0,-1 1 0,1-1 0,0 0 0,-1 0 0,0 0 0,1 0 0,-2 2 0,2-3 0,-1 0 0,1 0 0,0 0 0,0 0 0,-1 0 0,1 0 0,0 0 0,-1 0 0,1 0 0,0 0 0,-1 0 0,1 0 0,0 0 0,0 0 0,-1 0 0,1 0 0,0-1 0,-1 1 0,1 0 0,0 0 0,0 0 0,-1 0 0,1-1 0,0 1 0,0 0 0,-1 0 0,1 0 0,0-1 0,0 1 0,0 0 0,-1 0 0,1-1 0,0 1 0,-2-4 0,-1 0 0,1 0 0,0 0 0,1 0 0,-1 0 0,-1-7 0,0-7 86,0-1-1,2 1 0,0-32 1,1 41-257,1-1 0,0 1 1,1 0-1,0 0 0,0-1 1,1 2-1,0-1 0,0 0 1,6-9-1,0 5-6655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56.430"/>
    </inkml:context>
    <inkml:brush xml:id="br0">
      <inkml:brushProperty name="width" value="0.05" units="cm"/>
      <inkml:brushProperty name="height" value="0.05" units="cm"/>
      <inkml:brushProperty name="color" value="#FFFFFF"/>
    </inkml:brush>
  </inkml:definitions>
  <inkml:trace contextRef="#ctx0" brushRef="#br0">33 330 24575,'-4'14'0,"-17"54"0,19-60 0,0 0 0,1-1 0,0 1 0,0 0 0,1 0 0,-1 0 0,3 12 0,-2-18 0,0-1 0,0 0 0,1 1 0,-1-1 0,0 0 0,1 0 0,-1 1 0,1-1 0,0 0 0,-1 0 0,1 0 0,0 0 0,-1 0 0,1 0 0,0 0 0,0 0 0,0 0 0,0 0 0,0 0 0,0 0 0,0-1 0,0 1 0,1 0 0,-1-1 0,0 1 0,0-1 0,1 1 0,-1-1 0,0 0 0,0 1 0,1-1 0,-1 0 0,0 0 0,1 0 0,-1 0 0,0 0 0,1 0 0,-1-1 0,0 1 0,0 0 0,1-1 0,1 0 0,1 0 0,0-1 0,-1 0 0,1 0 0,-1 0 0,1 0 0,-1-1 0,0 0 0,0 1 0,0-1 0,-1 0 0,1 0 0,0 0 0,1-4 0,-1 2 0,-1 1 0,0-1 0,-1 0 0,1 1 0,-1-1 0,0 0 0,0 0 0,0 0 0,-1 0 0,1 0 0,-1 1 0,-1-10 0,-2 0 0,0 1 0,0-1 0,-7-13 0,8 21 0,2 5 0,0 0 0,-1 1 0,1-1 0,0 0 0,0 1 0,-1-1 0,1 0 0,0 0 0,0 1 0,0-1 0,0 0 0,0 0 0,0 1 0,0-1 0,0 0 0,0 1 0,0-1 0,1 0 0,-1 0 0,0 1 0,0-1 0,1 0 0,-1 1 0,0-1 0,1 0 0,-1 1 0,1-1 0,-1 1 0,1-1 0,-1 1 0,1-1 0,-1 1 0,1-1 0,-1 1 0,1-1 0,0 1 0,-1 0 0,1-1 0,0 1 0,-1 0 0,1 0 0,0-1 0,0 1 0,-1 0 0,1 0 0,0 0 0,-1 0 0,2 0 0,6 0 0,0 0 0,0 0 0,-1 1 0,9 1 0,3 1 0,-7-2 0,16 1 0,41-3 0,-62 1 0,0-1 0,1 0 0,-1 0 0,0-1 0,0 0 0,0-1 0,0 1 0,0-1 0,-1 0 0,12-8 0,-19 12 0,0-1 0,0 1 0,0-1 0,0 1 0,-1-1 0,1 0 0,0 0 0,0 1 0,0-1 0,-1 0 0,1 0 0,0 0 0,0 0 0,0-1 0,0 1 0,-1 0 0,1 0 0,0-1 0,0 1 0,0 0 0,0-1 0,0 0 0,0 1 0,0-1 0,0 1 0,0-1 0,0 0 0,0 0 0,0 0 0,0 1 0,0-1 0,1 0 0,-1 0 0,0 0 0,1 0 0,-1 0 0,1 0 0,-1-1 0,1 1 0,-1 0 0,1 0 0,0 0 0,-1 0 0,1-1 0,0 1 0,0 0 0,0 0 0,0 0 0,0-1 0,0 1 0,1 0 0,-1 0 0,0 0 0,1 0 0,-1-1 0,0 1 0,1 0 0,-1 0 0,1 0 0,0 0 0,-1 0 0,1 0 0,0 0 0,0 0 0,-1 0 0,1 1 0,0-1 0,2-1 0,-7 5 0,-1 0 0,1 0 0,0 1 0,0-1 0,1 1 0,-1 0 0,1 0 0,-1 0 0,1 1 0,1-1 0,-1 1 0,0-1 0,1 1 0,0 0 0,1 0 0,-3 9 0,2-5 0,0-1 0,0 1 0,1-1 0,1 1 0,-1 0 0,2-1 0,-1 1 0,1-1 0,3 16 0,-4-22 0,1 0 0,0 0 0,-1 0 0,1 0 0,0 0 0,0 0 0,0 0 0,0-1 0,0 1 0,1 0 0,-1-1 0,0 1 0,1 0 0,-1-1 0,1 0 0,0 1 0,-1-1 0,1 0 0,0 0 0,3 1 0,-2-1 0,-1 0 0,1-1 0,0 1 0,0-1 0,0 0 0,0 0 0,0 0 0,-1 0 0,1-1 0,0 1 0,0-1 0,0 0 0,3-1 0,3-1 0,0-2 0,-1 1 0,0-1 0,0 0 0,0 0 0,0-1 0,-1 0 0,8-8 0,-3-1 0,0 0 0,-1 0 0,-1-1 0,0 0 0,-1-1 0,-1 0 0,0 0 0,-1-1 0,4-18 0,-8 26 0,-1 0 0,0 0 0,0 0 0,-1-1 0,-1 1 0,0 0 0,0-1 0,-1 1 0,0 0 0,-1 0 0,0 0 0,0 0 0,-1 0 0,0 0 0,-1 0 0,0 1 0,-11-18 0,14 26 0,1 0 0,-1 0 0,1 0 0,-1 0 0,0 0 0,0 0 0,1 1 0,-1-1 0,0 0 0,0 0 0,0 0 0,0 1 0,1-1 0,-1 1 0,0-1 0,0 1 0,0-1 0,-1 1 0,1-1 0,0 1 0,0 0 0,-1-1 0,1 2 0,0-1 0,1 1 0,-1-1 0,0 1 0,1-1 0,-1 1 0,1-1 0,-1 1 0,0 0 0,1-1 0,-1 1 0,1 0 0,0-1 0,-1 1 0,1 0 0,0 0 0,-1-1 0,1 1 0,0 0 0,0 0 0,-1 1 0,0 7 0,0 1 0,0-1 0,1 18 0,3-2 0,0 0 0,2 0 0,0 0 0,2-1 0,1 0 0,1-1 0,0 1 0,2-2 0,14 23 0,-19-36-227,0-1-1,1-1 1,0 1-1,0-1 1,13 10-1,-12-11-6598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28.994"/>
    </inkml:context>
    <inkml:brush xml:id="br0">
      <inkml:brushProperty name="width" value="0.05" units="cm"/>
      <inkml:brushProperty name="height" value="0.05" units="cm"/>
      <inkml:brushProperty name="color" value="#FFFFFF"/>
    </inkml:brush>
  </inkml:definitions>
  <inkml:trace contextRef="#ctx0" brushRef="#br0">18 85 24575,'-17'-5'0,"17"1"0,9-1 0,39-7 0,1 2 0,83-5 0,-63 8 0,-29 3 0,-20 3 0,-1-1 0,0-1 0,22-6 0,-34 6 342,-7 3-370,0 0 0,0 0 0,0 0 0,0 0 0,1 0 0,-1 0 0,0-1 0,0 1 0,0 0 0,0 0 0,0 0 0,0 0 0,0 0 0,0 0 0,0 0 0,0 0 0,0 0 0,0 0 0,0 0 0,0 0 0,0-1 0,0 1 0,0 0 0,0 0 0,0 0 0,0 0 0,0 0 0,0 0 0,0 0 0,0 0 0,0 0 0,0-1 0,0 1 0,0 0 0,0 0 0,0 0 0,0 0 0,0 0 0,0 0 0,0 0 0,0 0 1,0 0-1,0 0 0,0-1 0,0 1 0,0 0 0,0 0 0,0 0 0,0 0 0,0 0 0,0 0 0,-1 0 0,1 0 0,0 0 0,0 0 0,0 0 0,0 0 0,0 0 0,0 0 0,0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29.878"/>
    </inkml:context>
    <inkml:brush xml:id="br0">
      <inkml:brushProperty name="width" value="0.05" units="cm"/>
      <inkml:brushProperty name="height" value="0.05" units="cm"/>
      <inkml:brushProperty name="color" value="#FFFFFF"/>
    </inkml:brush>
  </inkml:definitions>
  <inkml:trace contextRef="#ctx0" brushRef="#br0">0 19 24575,'3'-3'0,"7"-1"0,7 0 0,8 1 0,7 1 0,8 0 0,5 2 0,5-1 0,2 1 0,2 3 0,0 2 0,-4-1 0,-9-1-8191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2.120"/>
    </inkml:context>
    <inkml:brush xml:id="br0">
      <inkml:brushProperty name="width" value="0.05" units="cm"/>
      <inkml:brushProperty name="height" value="0.05" units="cm"/>
      <inkml:brushProperty name="color" value="#FFFFFF"/>
    </inkml:brush>
  </inkml:definitions>
  <inkml:trace contextRef="#ctx0" brushRef="#br0">24 79 24575,'-3'-6'0,"-1"-5"0,-3 0 0,0-2 0,4 1 0,6 4 0,5 2 0,4 3 0,3 1 0,5 1 0,5-1 0,-2-2-8191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30.066"/>
    </inkml:context>
    <inkml:brush xml:id="br0">
      <inkml:brushProperty name="width" value="0.05" units="cm"/>
      <inkml:brushProperty name="height" value="0.05" units="cm"/>
      <inkml:brushProperty name="color" value="#FFFFFF"/>
    </inkml:brush>
  </inkml:definitions>
  <inkml:trace contextRef="#ctx0" brushRef="#br0">0 0 24575,'0'3'0,"3"1"0,7 0 0,8-1 0,9-1 0,9 0 0,11-5 0,8 0 0,8-1 0,4 1 0,-9 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3.946"/>
    </inkml:context>
    <inkml:brush xml:id="br0">
      <inkml:brushProperty name="width" value="0.05" units="cm"/>
      <inkml:brushProperty name="height" value="0.05" units="cm"/>
      <inkml:brushProperty name="color" value="#FFFFFF"/>
    </inkml:brush>
  </inkml:definitions>
  <inkml:trace contextRef="#ctx0" brushRef="#br0">2576 57 24575,'3'-1'0,"-1"1"0,0-1 0,0 0 0,0 0 0,0 0 0,0 0 0,-1 0 0,1-1 0,0 1 0,0 0 0,-1-1 0,1 1 0,2-4 0,-4 5 0,1-1 0,-1 1 0,1 0 0,-1-1 0,1 1 0,-1-1 0,1 1 0,-1-1 0,0 0 0,1 1 0,-1-1 0,0 1 0,1-1 0,-1 1 0,0-1 0,0 0 0,1 1 0,-1-1 0,0 0 0,0 1 0,0-1 0,0 0 0,0 1 0,0-1 0,0 0 0,0 1 0,0-1 0,0 0 0,-1 1 0,1-1 0,0 0 0,0 1 0,-1-1 0,1 1 0,0-1 0,-1 0 0,1 1 0,0-1 0,-1 1 0,1-1 0,-1 1 0,1-1 0,-1 1 0,1 0 0,-1-1 0,1 1 0,-2-1 0,-8-2 0,-1 1 0,0 0 0,0 0 0,1 1 0,-1 1 0,0 0 0,-15 1 0,-3 0 0,-63 0 0,-159 23 0,205-16 0,1 2 0,1 2 0,0 2 0,1 2 0,-62 32 0,43-12 0,2 2 0,1 3 0,2 2 0,3 3 0,-92 99 0,75-62 0,4 4 0,3 3 0,-58 109 0,-4 43-158,-169 462 0,-19 285-159,240-718 317,13 3 0,-46 477 0,99-660-3,-44 645 112,49-532 418,3-202-185,0-6-2049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4.459"/>
    </inkml:context>
    <inkml:brush xml:id="br0">
      <inkml:brushProperty name="width" value="0.05" units="cm"/>
      <inkml:brushProperty name="height" value="0.05" units="cm"/>
      <inkml:brushProperty name="color" value="#FFFFFF"/>
    </inkml:brush>
  </inkml:definitions>
  <inkml:trace contextRef="#ctx0" brushRef="#br0">1 1 24575,'0'38'0,"3"0"0,7 43 0,-5-58 0,0 0 0,2 0 0,0-1 0,2 1 0,11 20 0,-18-39 0,1 1 0,0-1 0,0 0 0,0 0 0,0 0 0,8 7 0,-10-11 0,0 1 0,-1 0 0,1-1 0,0 1 0,0 0 0,0-1 0,0 1 0,0-1 0,0 0 0,0 1 0,0-1 0,0 0 0,0 1 0,0-1 0,0 0 0,0 0 0,0 0 0,0 0 0,0 0 0,0 0 0,0 0 0,0 0 0,0 0 0,0-1 0,0 1 0,0 0 0,0-1 0,0 1 0,0-1 0,0 1 0,0-1 0,-1 1 0,1-1 0,0 0 0,0 1 0,0-1 0,-1 0 0,1 0 0,0 1 0,0-3 0,6-6-273,-1-1 0,-1 0 0,1 0 0,4-14 0,-5 8-6553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44.958"/>
    </inkml:context>
    <inkml:brush xml:id="br0">
      <inkml:brushProperty name="width" value="0.05" units="cm"/>
      <inkml:brushProperty name="height" value="0.05" units="cm"/>
      <inkml:brushProperty name="color" value="#FFFFFF"/>
    </inkml:brush>
  </inkml:definitions>
  <inkml:trace contextRef="#ctx0" brushRef="#br0">145 1 24575,'0'3'0,"-2"0"0,-2 4 0,-3 3 0,-3-1 0,-3 2 0,1 2 0,0 2 0,-2-3 0,-1 1 0,2 1 0,1-2 0,1-1 0,1-1 0,1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5.145"/>
    </inkml:context>
    <inkml:brush xml:id="br0">
      <inkml:brushProperty name="width" value="0.05" units="cm"/>
      <inkml:brushProperty name="height" value="0.05" units="cm"/>
      <inkml:brushProperty name="color" value="#FFFFFF"/>
    </inkml:brush>
  </inkml:definitions>
  <inkml:trace contextRef="#ctx0" brushRef="#br0">3683 803 24575,'0'-7'0,"1"-1"0,0 0 0,5-14 0,2-19 0,-5 6 0,-2 0 0,-1 1 0,-2-1 0,-7-37 0,2 49 0,-2 1 0,0-1 0,-1 1 0,-2 1 0,0 0 0,-16-20 0,-6-12 0,22 34 0,-1 1 0,0 1 0,-2 0 0,-16-14 0,-71-56 0,91 80 0,0 0 0,0 0 0,-1 1 0,1 0 0,-2 1 0,1 0 0,-26-5 0,-4 2 0,-48-2 0,21 2 0,-6 1 0,-1 3 0,-122 9 0,-150 34 0,301-32 0,4-1 0,-574 102 0,559-91 0,0 3 0,1 2 0,2 3 0,-101 60 0,-399 208 0,340-187 0,105-47 0,-155 112 0,240-152-341,1 0 0,1 1-1,-30 36 1,46-48-6485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5.517"/>
    </inkml:context>
    <inkml:brush xml:id="br0">
      <inkml:brushProperty name="width" value="0.05" units="cm"/>
      <inkml:brushProperty name="height" value="0.05" units="cm"/>
      <inkml:brushProperty name="color" value="#FFFFFF"/>
    </inkml:brush>
  </inkml:definitions>
  <inkml:trace contextRef="#ctx0" brushRef="#br0">99 1 24575,'-1'21'0,"-1"0"0,-1 0 0,0 0 0,-2-1 0,0 1 0,-2-1 0,0 0 0,-1-1 0,-20 34 0,22-42 0,2-4 0,1-1 0,-1 1 0,1 0 0,1 0 0,-4 13 0,5-19 0,1 1 0,0-1 0,0 1 0,0-1 0,0 1 0,0-1 0,0 1 0,1-1 0,-1 1 0,0-1 0,1 0 0,-1 1 0,1-1 0,-1 0 0,1 1 0,0-1 0,-1 0 0,1 1 0,0-1 0,0 0 0,0 0 0,0 0 0,0 0 0,0 0 0,0 0 0,1 0 0,-1-1 0,0 1 0,0 0 0,1 0 0,-1-1 0,1 1 0,-1-1 0,0 1 0,4-1 0,17 5 0,1-2 0,0-1 0,0-1 0,0 0 0,28-4 0,7 0 0,42 2-1365,-58 1-5461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6.757"/>
    </inkml:context>
    <inkml:brush xml:id="br0">
      <inkml:brushProperty name="width" value="0.05" units="cm"/>
      <inkml:brushProperty name="height" value="0.05" units="cm"/>
      <inkml:brushProperty name="color" value="#FFFFFF"/>
    </inkml:brush>
  </inkml:definitions>
  <inkml:trace contextRef="#ctx0" brushRef="#br0">4011 20 24575,'1'-6'0,"-1"5"0,0 1 0,0 0 0,0 0 0,0-1 0,0 1 0,0 0 0,0 0 0,0-1 0,0 1 0,0 0 0,0-1 0,0 1 0,0 0 0,0 0 0,0-1 0,0 1 0,0 0 0,0-1 0,0 1 0,-1 0 0,1 0 0,0-1 0,0 1 0,0 0 0,0 0 0,-1 0 0,1-1 0,0 1 0,0 0 0,0 0 0,-1 0 0,1-1 0,0 1 0,0 0 0,-1 0 0,1 0 0,0 0 0,0 0 0,-1 0 0,1 0 0,0 0 0,-1 0 0,1 0 0,0 0 0,0 0 0,-1 0 0,1 0 0,0 0 0,-1 0 0,1 0 0,0 0 0,0 0 0,-1 0 0,-28-3 0,0 1 0,-52 4 0,19-1 0,-552 13 0,17 46 0,209 16 0,155-27 0,-100 19 0,-109 21 0,302-62 0,0 6 0,-194 74 0,266-81 0,-106 45 0,143-55 0,0 0 0,1 2 0,-36 29 0,34-21-455,-2-2 0,-71 41 0,96-61-6371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7.086"/>
    </inkml:context>
    <inkml:brush xml:id="br0">
      <inkml:brushProperty name="width" value="0.05" units="cm"/>
      <inkml:brushProperty name="height" value="0.05" units="cm"/>
      <inkml:brushProperty name="color" value="#FFFFFF"/>
    </inkml:brush>
  </inkml:definitions>
  <inkml:trace contextRef="#ctx0" brushRef="#br0">77 0 24575,'-1'17'0,"-1"0"0,-1 0 0,0-1 0,-2 1 0,0-1 0,0 0 0,-17 30 0,-5 19 0,27-64 0,-1 0 0,1 0 0,-1 0 0,1 0 0,0 0 0,-1 0 0,1 0 0,0 0 0,0 0 0,0 0 0,0 0 0,0 0 0,0 0 0,0 0 0,0 1 0,0-1 0,0 0 0,1 0 0,-1 0 0,0 0 0,1 0 0,-1 0 0,1 0 0,-1 0 0,1 0 0,0 0 0,-1-1 0,1 1 0,0 0 0,0 0 0,-1 0 0,1-1 0,0 1 0,0 0 0,0-1 0,0 1 0,0-1 0,0 1 0,0-1 0,0 0 0,0 1 0,0-1 0,0 0 0,2 0 0,6 2 0,-1-1 0,1-1 0,0 0 0,15-1 0,-9 0 0,96-8-1365,-78 4-5461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8.051"/>
    </inkml:context>
    <inkml:brush xml:id="br0">
      <inkml:brushProperty name="width" value="0.05" units="cm"/>
      <inkml:brushProperty name="height" value="0.05" units="cm"/>
      <inkml:brushProperty name="color" value="#FFFFFF"/>
    </inkml:brush>
  </inkml:definitions>
  <inkml:trace contextRef="#ctx0" brushRef="#br0">2895 74 24575,'0'-3'0,"0"1"0,0-1 0,0 1 0,0 0 0,-1-1 0,1 1 0,-1 0 0,1 0 0,-1-1 0,0 1 0,0 0 0,0 0 0,-1 0 0,1 0 0,0 0 0,-1 0 0,1 0 0,-1 0 0,-2-1 0,0 0 0,0 0 0,0 1 0,-1-1 0,1 1 0,-1 1 0,0-1 0,1 1 0,-10-2 0,-7-1 0,-1 1 0,0 1 0,-40 2 0,-67 13 0,66-6 0,-101 12 0,-187 15 0,60-21 0,-82 6 0,5 23 0,334-34 0,0 0 0,1 2 0,0 2 0,0 1 0,1 2 0,-37 23 0,11-7 0,-2-3 0,0-2 0,-2-3 0,0-3 0,-106 21 0,156-39 0,0 2 0,-1 0 0,1 0 0,1 1 0,-1 0 0,1 1 0,-19 13 0,13-6 0,1 0 0,0 1 0,-25 30 0,31-34-1365,1-1-5461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58.455"/>
    </inkml:context>
    <inkml:brush xml:id="br0">
      <inkml:brushProperty name="width" value="0.05" units="cm"/>
      <inkml:brushProperty name="height" value="0.05" units="cm"/>
      <inkml:brushProperty name="color" value="#FFFFFF"/>
    </inkml:brush>
  </inkml:definitions>
  <inkml:trace contextRef="#ctx0" brushRef="#br0">67 1 24575,'1'2'0,"0"0"0,0 1 0,0-1 0,0 0 0,0 0 0,1 0 0,-1 0 0,4 3 0,5 9 0,-6-7 0,-1-1 0,0 1 0,0 1 0,-1-1 0,0 0 0,0 1 0,-1-1 0,0 1 0,0-1 0,0 1 0,-2 11 0,-1-7 0,0 1 0,-1-1 0,0 0 0,-1 1 0,0-1 0,-7 12 0,-19 35 0,16-31 0,-22 54 0,35-81 0,1 1 0,-1-1 0,1 1 0,-1 0 0,1-1 0,0 1 0,-1-1 0,1 1 0,0 0 0,0-1 0,0 1 0,0 0 0,0-1 0,1 1 0,-1-1 0,0 1 0,1 0 0,-1-1 0,1 1 0,0-1 0,0 1 0,-1-1 0,1 0 0,1 2 0,0-1 0,1-1 0,-1 1 0,0-1 0,0 0 0,1 0 0,-1 0 0,1 0 0,-1 0 0,1-1 0,-1 1 0,1-1 0,0 1 0,-1-1 0,5 0 0,20 1-341,1-1 0,-1-2-1,48-8 1,-59 6-6485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2.323"/>
    </inkml:context>
    <inkml:brush xml:id="br0">
      <inkml:brushProperty name="width" value="0.05" units="cm"/>
      <inkml:brushProperty name="height" value="0.05" units="cm"/>
      <inkml:brushProperty name="color" value="#FFFFFF"/>
    </inkml:brush>
  </inkml:definitions>
  <inkml:trace contextRef="#ctx0" brushRef="#br0">0 55 24575,'17'-24'0,"-15"21"0,0 0 0,-1 0 0,1 0 0,0 0 0,0 0 0,1 1 0,-1-1 0,5-3 0,-6 6 0,-1 0 0,0-1 0,0 1 0,0 0 0,1 0 0,-1 0 0,0 0 0,0 0 0,1 0 0,-1 0 0,0 0 0,0 0 0,1 0 0,-1 0 0,0 0 0,0 0 0,1 0 0,-1 0 0,0 0 0,0 0 0,1 0 0,-1 0 0,0 0 0,0 0 0,0 1 0,1-1 0,-1 0 0,0 0 0,0 0 0,0 0 0,1 1 0,-1-1 0,0 0 0,0 0 0,0 0 0,0 1 0,1-1 0,-1 0 0,0 0 0,0 0 0,0 1 0,0-1 0,0 1 0,3 12 0,-2-10 0,35 281 30,-26-186-1425,-7-67-5431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2.650"/>
    </inkml:context>
    <inkml:brush xml:id="br0">
      <inkml:brushProperty name="width" value="0.05" units="cm"/>
      <inkml:brushProperty name="height" value="0.05" units="cm"/>
      <inkml:brushProperty name="color" value="#FFFFFF"/>
    </inkml:brush>
  </inkml:definitions>
  <inkml:trace contextRef="#ctx0" brushRef="#br0">0 423 24575,'0'-3'0,"4"-85"0,-3 77 0,1-1 0,1 1 0,0-1 0,0 1 0,9-17 0,-6 16 0,0 1 0,1-1 0,1 1 0,0 0 0,15-15 0,-21 23 0,1 0 0,1 0 0,-1 0 0,0 0 0,1 1 0,-1-1 0,1 1 0,0 0 0,0 0 0,0 0 0,0 0 0,0 1 0,0 0 0,0 0 0,1 0 0,-1 0 0,0 1 0,1-1 0,-1 1 0,8 1 0,-9 0 0,0 0 0,0 0 0,0 1 0,0-1 0,-1 1 0,1-1 0,-1 1 0,1 0 0,-1 0 0,0 0 0,1 1 0,-1-1 0,0 0 0,2 4 0,23 41 0,-21-35 0,16 30 0,-2 2 0,18 54 0,-31-78 0,-2 0 0,-1 0 0,0 0 0,-2 1 0,0-1 0,-1 1 0,-4 36 0,-2-36 0,0-15 0,1-15 0,1-11 0,2 0 0,1 0 0,0 0 0,2 0 0,0 0 0,7-30 0,-2 10 0,28-135 0,-26 145 0,0 1 0,2 0 0,26-49 0,-34 73 0,0 0 0,0 0 0,0 1 0,1-1 0,0 1 0,0 0 0,0 0 0,1 0 0,-1 0 0,1 1 0,0 0 0,0 0 0,0 0 0,0 1 0,8-3 0,-9 4 0,1 0 0,-1 0 0,1 0 0,-1 1 0,1-1 0,-1 1 0,1 1 0,0-1 0,-1 1 0,1-1 0,-1 1 0,1 1 0,-1-1 0,0 1 0,1-1 0,-1 1 0,0 0 0,0 1 0,6 4 0,-2-1 0,0 0 0,-1 1 0,1 0 0,-2 0 0,1 1 0,-1 0 0,0 0 0,-1 1 0,1 0 0,-2-1 0,1 2 0,-2-1 0,5 13 0,0 9 0,-2 1 0,4 59 0,-9-66 0,1-1 0,1 0 0,1 0 0,2-1 0,0 1 0,12 28 0,-16-48 0,-1-1 0,1 1 0,0-1 0,0 1 0,1-1 0,-1 0 0,1 0 0,0 0 0,-1 0 0,1-1 0,0 1 0,1-1 0,-1 0 0,0 0 0,1 0 0,-1 0 0,1 0 0,0-1 0,-1 1 0,1-1 0,0 0 0,0 0 0,0-1 0,0 1 0,0-1 0,0 0 0,0 0 0,0 0 0,0-1 0,0 1 0,-1-1 0,1 0 0,0 0 0,0 0 0,0-1 0,-1 1 0,1-1 0,-1 0 0,1 0 0,-1 0 0,0 0 0,0-1 0,0 1 0,0-1 0,4-4 0,-3 2-136,-1 0-1,0 1 1,0-1-1,0-1 1,0 1-1,-1 0 1,0-1-1,0 1 0,2-11 1,-2 1-6690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3.238"/>
    </inkml:context>
    <inkml:brush xml:id="br0">
      <inkml:brushProperty name="width" value="0.05" units="cm"/>
      <inkml:brushProperty name="height" value="0.05" units="cm"/>
      <inkml:brushProperty name="color" value="#FFFFFF"/>
    </inkml:brush>
  </inkml:definitions>
  <inkml:trace contextRef="#ctx0" brushRef="#br0">161 81 24575,'-2'-3'0,"1"1"0,-1-1 0,1 0 0,-1 0 0,1 0 0,0 0 0,0 0 0,0 0 0,0 0 0,1 0 0,-1 0 0,1 0 0,0-4 0,-6-24 0,6 31 0,0 0 0,0 0 0,0-1 0,-1 1 0,1 0 0,0 0 0,0-1 0,0 1 0,0 0 0,0 0 0,-1 0 0,1-1 0,0 1 0,0 0 0,0 0 0,-1 0 0,1 0 0,0-1 0,0 1 0,0 0 0,-1 0 0,1 0 0,0 0 0,0 0 0,-1 0 0,1 0 0,0 0 0,0 0 0,-1 0 0,1 0 0,0 0 0,0 0 0,-1 0 0,1 0 0,0 0 0,-1 0 0,1 0 0,0 0 0,-1 0 0,-9 10 0,-5 17 0,-6 23 0,2 0 0,3 2 0,2 0 0,-14 102 0,23-119 0,2 1 0,2 0 0,1 0 0,2-1 0,2 1 0,1-1 0,1 0 0,18 53 0,-16-66 0,0 0 0,2 0 0,1 0 0,1-2 0,0 1 0,2-1 0,0-1 0,1-1 0,1 0 0,1-1 0,0 0 0,1-2 0,34 23 0,-28-23-151,1-2-1,0-1 0,1-1 0,1-1 1,-1-1-1,1-2 0,1 0 1,54 5-1,-14-9-6674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3.549"/>
    </inkml:context>
    <inkml:brush xml:id="br0">
      <inkml:brushProperty name="width" value="0.05" units="cm"/>
      <inkml:brushProperty name="height" value="0.05" units="cm"/>
      <inkml:brushProperty name="color" value="#FFFFFF"/>
    </inkml:brush>
  </inkml:definitions>
  <inkml:trace contextRef="#ctx0" brushRef="#br0">3 0 24575,'0'0'0,"0"0"0,0 0 0,0 0 0,-1 0 0,1 0 0,0 0 0,0 0 0,0 0 0,0 0 0,0 1 0,0-1 0,0 0 0,-1 0 0,1 0 0,0 0 0,0 0 0,0 0 0,0 0 0,0 0 0,0 0 0,0 0 0,0 1 0,0-1 0,0 0 0,0 0 0,0 0 0,0 0 0,-1 0 0,1 0 0,0 0 0,0 1 0,0-1 0,0 0 0,0 0 0,0 0 0,0 0 0,0 0 0,0 0 0,0 1 0,0-1 0,0 0 0,1 0 0,-1 0 0,0 0 0,0 0 0,0 0 0,0 0 0,0 1 0,0-1 0,0 0 0,6 11 0,9 8 0,19 19 0,-3-5 0,-1 2 0,-1 1 0,32 55 0,-47-64 0,-1 1 0,-1 1 0,-1 0 0,-2 0 0,-1 1 0,-1 0 0,-2 0 0,-1 1 0,1 52 0,-6-59 0,0 0 0,-2 0 0,0 0 0,-2 0 0,-1 0 0,0-1 0,-2 0 0,-1 0 0,0-1 0,-2 0 0,0-1 0,-28 37 0,-11-1-1365,1-11-5461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7.059"/>
    </inkml:context>
    <inkml:brush xml:id="br0">
      <inkml:brushProperty name="width" value="0.05" units="cm"/>
      <inkml:brushProperty name="height" value="0.05" units="cm"/>
      <inkml:brushProperty name="color" value="#FFFFFF"/>
    </inkml:brush>
  </inkml:definitions>
  <inkml:trace contextRef="#ctx0" brushRef="#br0">1 50 24575,'0'0'0,"0"1"0,1-1 0,-1 0 0,0 0 0,1 1 0,-1-1 0,1 0 0,-1 1 0,0-1 0,1 0 0,-1 0 0,1 0 0,-1 0 0,1 1 0,-1-1 0,1 0 0,-1 0 0,1 0 0,-1 0 0,1 0 0,-1 0 0,0 0 0,1 0 0,0-1 0,20 0 0,-15 1 0,113-10 0,25 0 0,-116 10 22,48-1-485,0-3 1,110-19 0,-170 19-6364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7.542"/>
    </inkml:context>
    <inkml:brush xml:id="br0">
      <inkml:brushProperty name="width" value="0.05" units="cm"/>
      <inkml:brushProperty name="height" value="0.05" units="cm"/>
      <inkml:brushProperty name="color" value="#FFFFFF"/>
    </inkml:brush>
  </inkml:definitions>
  <inkml:trace contextRef="#ctx0" brushRef="#br0">1 7 24575,'544'0'0,"-483"-3"-1365,-40 0-5461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1:18.013"/>
    </inkml:context>
    <inkml:brush xml:id="br0">
      <inkml:brushProperty name="width" value="0.05" units="cm"/>
      <inkml:brushProperty name="height" value="0.05" units="cm"/>
      <inkml:brushProperty name="color" value="#FFFFFF"/>
    </inkml:brush>
  </inkml:definitions>
  <inkml:trace contextRef="#ctx0" brushRef="#br0">4 11 24575,'-3'0'0,"2"0"0,8 0 0,4 0 0,7 0 0,10 0 0,5 0 0,6 0 0,3 0 0,3 0 0,-1 0 0,-2 0 0,-1 0 0,-6 0 0,-5-3 0,-5-1 0,-9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8:54.842"/>
    </inkml:context>
    <inkml:brush xml:id="br0">
      <inkml:brushProperty name="width" value="0.05" units="cm"/>
      <inkml:brushProperty name="height" value="0.05" units="cm"/>
      <inkml:brushProperty name="color" value="#FFFFFF"/>
    </inkml:brush>
  </inkml:definitions>
  <inkml:trace contextRef="#ctx0" brushRef="#br0">1081 265 24575,'-1'-6'0,"-1"-1"0,0 1 0,0 0 0,0 0 0,-1 0 0,0 0 0,0 1 0,0-1 0,-1 1 0,0 0 0,-8-8 0,3 4 0,-1 0 0,0 1 0,0 0 0,-1 1 0,0 1 0,-1-1 0,1 2 0,-22-8 0,-21-12 0,22 11 0,0 1 0,-1 2 0,-51-11 0,45 12 0,8 3 0,0 2 0,-62-3 0,-65 9 0,69 1 0,72-2 0,0 0 0,0 0 0,1 1 0,-1 0 0,1 2 0,-17 4 0,28-6 0,0 1 0,1 0 0,-1 0 0,1 0 0,-1 1 0,1 0 0,0 0 0,0 0 0,0 0 0,1 0 0,-1 1 0,1 0 0,0 0 0,0 0 0,0 0 0,0 0 0,1 0 0,-1 1 0,1-1 0,0 1 0,-1 6 0,-7 26 0,1 1 0,2-1 0,-2 53 0,10 117 0,0-198 0,1-1 0,-1 0 0,2 1 0,-1-1 0,1 0 0,0-1 0,1 1 0,0 0 0,0-1 0,10 13 0,5 4 0,36 35 0,-42-47 0,6 7 0,2-1 0,0-1 0,0-1 0,2-1 0,0-1 0,36 16 0,-23-15 0,0-2 0,1-1 0,72 12 0,-38-14 0,90 0 0,68-11 0,-158 0 0,-67 1 0,13 0 0,0-1 0,0 0 0,22-6 0,-34 6 0,0 0 0,-1-1 0,1 0 0,0 0 0,-1 0 0,0 0 0,1-1 0,-1 0 0,0 0 0,0 0 0,0 0 0,-1 0 0,1-1 0,-1 0 0,5-7 0,4-10 0,-2 0 0,-1-1 0,0 0 0,-2-1 0,8-36 0,12-36 0,-18 70 0,-1 0 0,6-34 0,-13 50 0,0 0 0,-1 0 0,1 0 0,-2-1 0,1 1 0,-1 0 0,-1 0 0,0 0 0,0 0 0,-4-11 0,-4 0 0,0-1 0,-1 1 0,-2 1 0,1 0 0,-2 1 0,-1 0 0,0 1 0,-1 1 0,-1 0 0,0 1 0,-1 1 0,-1 1 0,0 1 0,-31-16 0,36 22-273,0 1 0,-1 0 0,1 1 0,-29-3 0,25 4-6553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8:57.130"/>
    </inkml:context>
    <inkml:brush xml:id="br0">
      <inkml:brushProperty name="width" value="0.05" units="cm"/>
      <inkml:brushProperty name="height" value="0.05" units="cm"/>
      <inkml:brushProperty name="color" value="#FFFFFF"/>
    </inkml:brush>
  </inkml:definitions>
  <inkml:trace contextRef="#ctx0" brushRef="#br0">235 37 24575,'26'0'0,"-26"0"0,-49 0 0,-162 0 0,1166 0 0,-1734 0 0,763-1 0,30-2 0,638-29 0,-585 32-1365,-44 0-5461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09.900"/>
    </inkml:context>
    <inkml:brush xml:id="br0">
      <inkml:brushProperty name="width" value="0.05" units="cm"/>
      <inkml:brushProperty name="height" value="0.05" units="cm"/>
      <inkml:brushProperty name="color" value="#FFFFFF"/>
    </inkml:brush>
  </inkml:definitions>
  <inkml:trace contextRef="#ctx0" brushRef="#br0">106 157 24575,'-7'0'0,"1"0"0,-1 1 0,1 0 0,-1 1 0,1-1 0,0 1 0,0 0 0,0 1 0,0-1 0,0 1 0,0 1 0,1-1 0,-1 1 0,1 0 0,-8 8 0,13-12 0,0 0 0,0 0 0,-1 0 0,1 0 0,0 0 0,0 0 0,0 1 0,0-1 0,0 0 0,0 0 0,0 0 0,0 0 0,0 0 0,0 1 0,0-1 0,0 0 0,0 0 0,0 0 0,0 0 0,0 0 0,0 1 0,0-1 0,0 0 0,0 0 0,0 0 0,0 0 0,0 0 0,0 1 0,0-1 0,0 0 0,0 0 0,1 0 0,-1 0 0,0 0 0,0 0 0,0 1 0,0-1 0,0 0 0,0 0 0,0 0 0,1 0 0,-1 0 0,0 0 0,0 0 0,11 3 0,10-2 0,41-8 0,91-22 0,-60 10 0,541-74 0,-627 92 0,46-5 0,-3 1 0,0-2 0,89-25 0,-126 25 0,-21 4 0,-23 4 0,-285 78 0,67-14 0,17-24 0,38-8 0,186-32 0,25-6 0,30-7 0,521-47 0,-348 52 0,-190 12 0,-30-4 0,0-1 0,1 0 0,-1 0 0,0 0 0,0 0 0,1 0 0,-1 0 0,0 0 0,1 1 0,-1-1 0,0 0 0,0 0 0,0 0 0,1 1 0,-1-1 0,0 0 0,0 0 0,0 1 0,1-1 0,-1 0 0,0 0 0,0 1 0,0-1 0,0 0 0,0 1 0,0-1 0,1 0 0,-1 1 0,-1 0 0,1-1 0,-1 1 0,1 0 0,-1 0 0,1-1 0,-1 1 0,1-1 0,-1 1 0,0-1 0,1 1 0,-1-1 0,0 1 0,1-1 0,-1 1 0,0-1 0,-1 1 0,-28 12 0,1-1 0,-51 12 0,-66 7 0,129-28 0,-278 32 0,119-18 0,260-17 0,-27 1 0,436-41 0,-400 30 0,-77 8 0,-8 2 0,0-1 0,0 0 0,0-1 0,0 1 0,15-7 0,-65 10 0,-235 40 0,-318 32 0,571-74 0,24 0 0,-1 0 0,1 0 0,0 1 0,0-1 0,0 0 0,0 0 0,0 0 0,0 0 0,-1 0 0,1 0 0,0 0 0,0 0 0,0 0 0,0 0 0,0 0 0,-1 0 0,1 0 0,0 0 0,0 0 0,0 0 0,0 0 0,0 0 0,-1 0 0,1 0 0,0 0 0,0 0 0,0 0 0,0-1 0,0 1 0,0 0 0,0 0 0,-1 0 0,1 0 0,0 0 0,0 0 0,0 0 0,0 0 0,0 0 0,0-1 0,0 1 0,0 0 0,0 0 0,0 0 0,-1 0 0,1 0 0,0-1 0,0 1 0,0 0 0,0 0 0,0 0 0,0 0 0,0 0 0,0-1 0,9-4 0,17-5 0,565-134 0,-580 142 0,12-2 0,1 0 0,25 0 0,-40 6 0,-12 4 0,-14 6 0,-19 5 0,-1-2 0,-1-1 0,-56 12 0,35-10 0,-107 28 0,234-75 0,-61 28 0,35-13 0,67-16 0,-108 32 0,0 0 0,0 0 0,0 0 0,0-1 0,0 1 0,0 0 0,0 0 0,0-1 0,0 1 0,0-1 0,0 1 0,0-1 0,0 1 0,0-1 0,0 1 0,-1-1 0,2-1 0,-2 1 0,-1 1 0,1-1 0,-1 0 0,1 0 0,-1 0 0,0 0 0,1 1 0,-1-1 0,0 0 0,1 1 0,-1-1 0,0 0 0,0 1 0,0-1 0,0 1 0,-1-1 0,-21-18 234,20 16-367,-1 0 0,1 0 0,-1 1-1,1-1 1,-1 1 0,0-1-1,0 1 1,0 0 0,0 1 0,-1-1-1,-7-1 1,-2 1-6693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1.266"/>
    </inkml:context>
    <inkml:brush xml:id="br0">
      <inkml:brushProperty name="width" value="0.05" units="cm"/>
      <inkml:brushProperty name="height" value="0.05" units="cm"/>
      <inkml:brushProperty name="color" value="#FFFFFF"/>
    </inkml:brush>
  </inkml:definitions>
  <inkml:trace contextRef="#ctx0" brushRef="#br0">1 334 24575,'2'-3'0,"-1"1"0,1-1 0,0 1 0,-1-1 0,1 0 0,-1 0 0,0 0 0,0 0 0,0 0 0,-1 0 0,1 0 0,0-4 0,-1 5 0,0 0 0,0 0 0,0 1 0,0-1 0,1 0 0,-1 0 0,0 0 0,1 0 0,0 0 0,0 0 0,-1 1 0,1-1 0,0 0 0,0 1 0,0-1 0,1 1 0,-1-1 0,0 1 0,1-1 0,-1 1 0,1 0 0,-1 0 0,1 0 0,-1 0 0,1 0 0,0 0 0,0 0 0,-1 0 0,1 0 0,0 1 0,0-1 0,0 1 0,2-1 0,26-2 0,1 1 0,39 3 0,-6 0 0,792-38-2200,-504 17 1216,1650-98-3273,-1148 57 6634,-808 57-249,-39 3-620,-26 0-793,-185 3-1367,183-2-6174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3.307"/>
    </inkml:context>
    <inkml:brush xml:id="br0">
      <inkml:brushProperty name="width" value="0.05" units="cm"/>
      <inkml:brushProperty name="height" value="0.05" units="cm"/>
      <inkml:brushProperty name="color" value="#FFFFFF"/>
    </inkml:brush>
  </inkml:definitions>
  <inkml:trace contextRef="#ctx0" brushRef="#br0">110 66 24575,'4'-17'0,"-3"13"0,0-1 0,0 1 0,0 0 0,-1 0 0,1-9 0,-1 13 0,0-1 0,-1 0 0,1 0 0,0 1 0,0-1 0,0 0 0,-1 1 0,1-1 0,0 0 0,-1 1 0,1-1 0,-1 1 0,1-1 0,-1 1 0,1-1 0,-1 1 0,1-1 0,-1 1 0,1-1 0,-1 1 0,1-1 0,-1 1 0,0 0 0,1-1 0,-1 1 0,0 0 0,1 0 0,-1 0 0,0-1 0,0 1 0,1 0 0,-1 0 0,0 0 0,1 0 0,-1 0 0,0 0 0,0 0 0,1 1 0,-1-1 0,-1 0 0,-2 2 0,1-1 0,-1 0 0,1 1 0,-1-1 0,1 1 0,0 0 0,0 0 0,0 0 0,0 1 0,0-1 0,0 1 0,1-1 0,-1 1 0,1 0 0,-1 0 0,1 0 0,0 1 0,1-1 0,-1 0 0,-1 5 0,-3 5 0,1 0 0,1 0 0,0 0 0,-3 17 0,3 1 0,-2 45 0,6-63 0,0 0 0,1 1 0,0-1 0,1 1 0,8 24 0,-8-33 0,0-1 0,0 1 0,0 0 0,1-1 0,0 1 0,0-1 0,0 0 0,0 0 0,1 0 0,0 0 0,-1-1 0,1 1 0,1-1 0,7 5 0,-4-4 0,-1-1 0,1 0 0,0 0 0,0-1 0,0 0 0,0 0 0,0-1 0,16 1 0,-7-2 0,-1-1 0,1 0 0,0-2 0,0 0 0,-1-1 0,1 0 0,-1-1 0,27-13 0,-33 13 0,-1-1 0,0 0 0,-1 0 0,1 0 0,12-14 0,-19 18 0,1 0 0,-1-1 0,0 1 0,0-1 0,0 1 0,0-1 0,-1 0 0,1 0 0,-1 0 0,1 0 0,-1 0 0,0 0 0,0 0 0,-1 0 0,1 0 0,-1-1 0,1 1 0,-1 0 0,0 0 0,0-1 0,0 1 0,-2-5 0,2 7 0,0 0 0,0 0 0,0 0 0,0 1 0,-1-1 0,1 0 0,0 0 0,-1 0 0,1 1 0,-1-1 0,1 0 0,-1 0 0,1 1 0,-1-1 0,1 0 0,-1 1 0,0-1 0,1 1 0,-1-1 0,0 1 0,0-1 0,1 1 0,-1-1 0,0 1 0,0 0 0,0 0 0,1-1 0,-1 1 0,0 0 0,0 0 0,0 0 0,0 0 0,0 0 0,0 0 0,1 0 0,-1 0 0,0 0 0,0 0 0,0 0 0,-1 1 0,0 0 0,1 0 0,-1 0 0,1 0 0,-1 0 0,1 0 0,-1 0 0,1 0 0,0 1 0,0-1 0,-1 0 0,1 1 0,0-1 0,0 1 0,0-1 0,1 1 0,-1 0 0,0-1 0,0 4 0,0-2 0,0 0 0,0 1 0,1-1 0,-1 0 0,1 0 0,0 1 0,0-1 0,0 0 0,1 0 0,-1 0 0,1 1 0,0-1 0,-1 0 0,2 0 0,-1 0 0,0 0 0,0 0 0,4 4 0,-3-4 0,0-1 0,1 1 0,0-1 0,-1 0 0,1 0 0,0 0 0,0 0 0,0-1 0,0 1 0,0-1 0,0 1 0,1-1 0,-1 0 0,0 0 0,1-1 0,-1 1 0,6-1 0,0 1 0,0 0 0,1-1 0,-1-1 0,0 0 0,0 0 0,0-1 0,1 0 0,12-4 0,-20 5 0,1 0 0,-1 0 0,0 0 0,1-1 0,-1 1 0,0-1 0,0 1 0,0-1 0,0 0 0,0 1 0,0-1 0,0 0 0,-1 0 0,1 0 0,-1-1 0,1 1 0,-1 0 0,0-1 0,0 1 0,0 0 0,0-1 0,0 1 0,-1-1 0,1 0 0,-1 1 0,0-1 0,1 1 0,-1-1 0,0 0 0,-1 1 0,1-1 0,0 1 0,-1-1 0,0-2 0,-2-3 0,0 0 0,-1 0 0,1 0 0,-1 1 0,-1 0 0,0 0 0,0 0 0,0 1 0,-1-1 0,1 1 0,-1 0 0,-8-5 0,5 4 0,1-1 0,0-1 0,0 1 0,1-1 0,-9-13 0,16 21 0,-1 1 0,1-1 0,-1 1 0,1-1 0,-1 0 0,1 1 0,0-1 0,-1 1 0,1-1 0,0 0 0,0 1 0,-1-1 0,1 0 0,0 1 0,0-1 0,0 0 0,0 0 0,0 1 0,0-1 0,0 0 0,0 1 0,0-1 0,0 0 0,0 1 0,1-1 0,-1 0 0,0 1 0,0-1 0,1 0 0,-1 1 0,0-1 0,1 1 0,-1-1 0,1 0 0,-1 1 0,1-1 0,-1 1 0,1-1 0,-1 1 0,1 0 0,-1-1 0,1 1 0,-1-1 0,1 1 0,0 0 0,-1 0 0,1-1 0,0 1 0,-1 0 0,1 0 0,0 0 0,-1 0 0,1 0 0,0 0 0,0 0 0,-1 0 0,2 0 0,6 0 0,-1 0 0,1 1 0,-1 0 0,8 2 0,60 11 0,-30-6 0,0 2 0,62 21 0,-103-29 0,0 0 0,0 0 0,0 1 0,0 0 0,-1-1 0,1 1 0,-1 1 0,1-1 0,-1 0 0,0 1 0,0 0 0,-1-1 0,1 1 0,-1 0 0,0 1 0,0-1 0,0 0 0,0 1 0,-1-1 0,0 1 0,0-1 0,0 1 0,0-1 0,-1 1 0,0 0 0,0-1 0,0 1 0,0 0 0,-1-1 0,0 1 0,0-1 0,0 1 0,0-1 0,-1 1 0,0-1 0,-3 7 0,5-10 0,-1-1 0,1 1 0,-1 0 0,1 0 0,0 0 0,-1-1 0,1 1 0,-1 0 0,0 0 0,1-1 0,-1 1 0,0 0 0,1-1 0,-1 1 0,0-1 0,0 1 0,1-1 0,-1 1 0,0-1 0,0 0 0,0 1 0,0-1 0,1 0 0,-1 0 0,-2 1 0,2-2 0,0 1 0,0-1 0,0 1 0,0-1 0,0 1 0,0-1 0,0 1 0,0-1 0,0 0 0,0 0 0,1 1 0,-1-1 0,0 0 0,0 0 0,1 0 0,-2-2 0,-2-3 0,1-1 0,-1 0 0,1 0 0,-3-14 0,4 15 0,1 0 0,0 0 0,0-1 0,1 1 0,-1 0 0,1-1 0,1 1 0,-1 0 0,1 0 0,0-1 0,1 1 0,0 0 0,-1 0 0,2 0 0,4-9 0,-4 11 0,0 0 0,0 0 0,0 0 0,0 0 0,1 0 0,0 1 0,0 0 0,0 0 0,0 0 0,0 0 0,0 1 0,1-1 0,0 1 0,-1 0 0,1 1 0,0-1 0,0 1 0,0 0 0,0 0 0,5 0 0,23-1-122,37 3 0,-47 0-999,-3 0-5705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1.546"/>
    </inkml:context>
    <inkml:brush xml:id="br0">
      <inkml:brushProperty name="width" value="0.05" units="cm"/>
      <inkml:brushProperty name="height" value="0.05" units="cm"/>
      <inkml:brushProperty name="color" value="#FFFFFF"/>
    </inkml:brush>
  </inkml:definitions>
  <inkml:trace contextRef="#ctx0" brushRef="#br0">93 3 24575,'-39'-2'0,"-14"1"0,53 1 0,0 0 0,0 0 0,0 0 0,0 0 0,0 0 0,0 0 0,0 0 0,0 0 0,0 0 0,0 0 0,0 0 0,0 0 0,0 0 0,0 0 0,0 1 0,0-1 0,0 0 0,0 0 0,0 0 0,0 0 0,0 0 0,0 0 0,1 0 0,-1 0 0,0 0 0,0 0 0,0 0 0,0 0 0,0 0 0,0 0 0,0 0 0,0 0 0,0 0 0,0 0 0,0 0 0,0 1 0,0-1 0,0 0 0,0 0 0,0 0 0,-1 0 0,1 0 0,0 0 0,0 0 0,0 0 0,0 0 0,0 0 0,0 0 0,0 0 0,0 0 0,0 0 0,0 0 0,0 0 0,0 0 0,0 0 0,0 0 0,0 0 0,0 0 0,0 0 0,0 0 0,0 0 0,8 5 0,12 3 0,97 28 0,-42-15 0,-2 3 0,101 48 0,-161-65 0,-1 0 0,1 0 0,-2 1 0,1 1 0,11 11 0,-21-17 0,1 0 0,-1 0 0,1 0 0,-1 0 0,0 0 0,0 1 0,0-1 0,-1 1 0,1-1 0,1 7 0,-3-8 0,0 1 0,1-1 0,-1 1 0,0-1 0,0 1 0,-1-1 0,1 1 0,0 0 0,-1-1 0,0 1 0,1-1 0,-1 0 0,0 1 0,0-1 0,0 0 0,-1 1 0,-1 2 0,-2 1 0,-1 1 0,1-1 0,-1-1 0,0 1 0,-1-1 0,1 0 0,-1 0 0,-9 4 0,-63 27 0,74-34 0,-176 58-1365,88-35-5461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2.322"/>
    </inkml:context>
    <inkml:brush xml:id="br0">
      <inkml:brushProperty name="width" value="0.05" units="cm"/>
      <inkml:brushProperty name="height" value="0.05" units="cm"/>
      <inkml:brushProperty name="color" value="#FFFFFF"/>
    </inkml:brush>
  </inkml:definitions>
  <inkml:trace contextRef="#ctx0" brushRef="#br0">1 116 24575,'0'-4'0,"1"0"0,-1 0 0,1 0 0,0 0 0,0 1 0,1-1 0,-1 0 0,1 0 0,0 1 0,0-1 0,0 1 0,0-1 0,1 1 0,-1 0 0,1 0 0,0 0 0,0 1 0,0-1 0,0 0 0,5-2 0,0 0 0,1 0 0,-1 1 0,1-1 0,0 2 0,0-1 0,0 1 0,14-2 0,4 1 0,1 1 0,0 2 0,0 1 0,0 1 0,42 8 0,137 36 0,347 120-1316,-5 24-426,-408-140 1629,448 158-465,1630 587-2519,-1796-623 6730,-414-167-3517,28 8 863,-35-12-904,-1 1 1,1-1-1,0 1 1,-1-1-1,1 0 1,0 0-1,0 0 1,-1 0-1,1 0 1,0 0-1,-1-1 1,1 1-1,0 0 1,-1-1-1,1 0 1,0 1-1,1-2 1,-2 1-60,-1 1 0,1-1 0,-1 0 0,1 1 0,-1-1 0,0 0 0,1 1 0,-1-1 1,0 0-1,1 0 0,-1 1 0,0-1 0,0 0 0,0 0 0,0 1 0,0-1 0,0 0 0,0 0 0,0 0 0,0 1 1,0-1-1,0 0 0,0 0 0,-1 0 0,1 1 0,0-1 0,-1-1 0,-11-22 282,9 21-287,-34-53-11,-70-80 0,69 90 0,29 34 0,-1 1 0,-1 0 0,1 0 0,-2 1 0,1 1 0,-1 0 0,-1 1 0,0 0 0,0 1 0,-28-12 0,40 19 0,0-1 0,0 1 0,0-1 0,0 1 0,0 0 0,-1-1 0,1 1 0,0 0 0,0 0 0,0 0 0,0 0 0,0 0 0,0 0 0,-1 0 0,1 0 0,0 1 0,0-1 0,0 0 0,0 1 0,-2 0 0,3-1 0,0 1 0,-1-1 0,1 1 0,0 0 0,0-1 0,-1 1 0,1 0 0,0-1 0,0 1 0,0 0 0,0-1 0,0 1 0,0 0 0,0-1 0,0 1 0,0 0 0,0 0 0,0-1 0,0 1 0,0 0 0,1-1 0,-1 1 0,1 0 0,1 6 0,2-1 0,-1 0 0,1 0 0,7 11 0,29 27 0,3-1 0,85 66 0,39 39 0,-163-144 0,-1-1 0,1 1 0,-1 0 0,0 0 0,0 1 0,-1-1 0,1 0 0,-1 1 0,0 0 0,0-1 0,-1 1 0,3 10 0,-4-12 0,0 0 0,0 0 0,0 0 0,-1 0 0,1-1 0,-1 1 0,0 0 0,0 0 0,0 0 0,0-1 0,0 1 0,-1 0 0,1-1 0,-1 0 0,0 1 0,1-1 0,-1 0 0,0 0 0,0 1 0,-1-2 0,1 1 0,0 0 0,-5 2 0,-9 6 49,0-1 0,0-1 0,-1-1-1,1-1 1,-2 0 0,-31 7 0,-109 8-1756,95-16-5119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3.129"/>
    </inkml:context>
    <inkml:brush xml:id="br0">
      <inkml:brushProperty name="width" value="0.05" units="cm"/>
      <inkml:brushProperty name="height" value="0.05" units="cm"/>
      <inkml:brushProperty name="color" value="#FFFFFF"/>
    </inkml:brush>
  </inkml:definitions>
  <inkml:trace contextRef="#ctx0" brushRef="#br0">0 22 24575,'0'-1'0,"0"0"0,1 0 0,-1 0 0,0 0 0,1 0 0,-1 0 0,0 0 0,1 0 0,-1 0 0,1 0 0,0 1 0,-1-1 0,1 0 0,0 0 0,-1 1 0,1-1 0,0 1 0,0-1 0,-1 0 0,1 1 0,0-1 0,0 1 0,0 0 0,0-1 0,0 1 0,0 0 0,0-1 0,0 1 0,2 0 0,0-1 0,-1 1 0,1 0 0,0-1 0,0 1 0,0 0 0,0 0 0,0 1 0,6 0 0,-3 2 0,0 0 0,-1 0 0,1 0 0,0 1 0,-1-1 0,0 1 0,8 8 0,34 38 0,-31-32 0,83 94 22,239 249-242,332 226-1991,35-36-35,-572-448 1612,788 618 614,-26 32-1443,-32 108 1526,-820-813 235,271 281 3916,-312-327-4157,2 1 107,0 1 0,0-1 0,0 1 0,0-1-1,0 0 1,1 0 0,5 2 0,-10-5-155,0-1-1,0 1 0,0 0 1,-1 0-1,1 0 0,0 0 1,0-1-1,0 1 0,0 0 1,0 0-1,0 0 0,-1 0 1,1-1-1,0 1 0,0 0 1,0 0-1,0-1 0,0 1 0,0 0 1,0 0-1,0 0 0,0-1 1,0 1-1,0 0 0,0 0 1,0 0-1,0-1 0,0 1 1,0 0-1,0 0 0,1-1 1,-1 1-1,0 0 0,0 0 1,0 0-1,0 0 0,0-1 1,0 1-1,0 0 0,1 0 1,-1 0-1,0 0 0,0-1 1,0 1-1,1 0 0,-1 0 1,0 0-1,0 0 0,0 0 1,1 0-1,-1 0 0,0 0 0,0 0 1,0 0-1,1 0 0,-1 0 1,0 0-1,0 0 0,0 0 1,1 0-1,-1 0 0,0 0 1,0 0-1,1 0 0,-1 0 1,0 0-1,0 0 0,1 0 1,-10-15 245,-3 1-254,0 0 0,-1 2 0,0-1 0,-1 2 0,0 0 0,-27-15 0,-29-24 0,60 41 0,0 0 0,1-1 0,0-1 0,1 0 0,0 0 0,0 0 0,1-1 0,1 0 0,0 0 0,1-1 0,0 0 0,-5-19 0,10 31 0,0 0 0,-1 0 0,1 0 0,0 0 0,0 0 0,0 0 0,-1 0 0,1-1 0,0 1 0,1 0 0,-1 0 0,0 0 0,0 0 0,0 0 0,1-1 0,-1 1 0,0 0 0,1 0 0,-1 0 0,1 0 0,0 0 0,0-1 0,0 2 0,0-1 0,0 1 0,0-1 0,0 1 0,0 0 0,0-1 0,0 1 0,0 0 0,0 0 0,0 0 0,0-1 0,0 1 0,0 0 0,0 1 0,0-1 0,0 0 0,0 0 0,0 0 0,1 1 0,4 1 0,1 0 0,-1 1 0,-1 0 0,1 0 0,0 0 0,8 7 0,63 58 0,-67-58 0,0 1 0,-1 0 0,-1 0 0,0 1 0,9 15 0,-16-24 0,1-1 0,-1 1 0,0 0 0,0 0 0,-1-1 0,1 1 0,0 0 0,-1 0 0,0 0 0,0 0 0,0 0 0,0-1 0,0 1 0,0 0 0,-1 0 0,1 0 0,-1 0 0,0-1 0,0 1 0,0 0 0,0-1 0,0 1 0,-1 0 0,1-1 0,-1 0 0,0 1 0,0-1 0,0 0 0,-3 4 0,-4 0 0,1 1 0,-1-1 0,0-1 0,-1 0 0,1 0 0,-1-1 0,-11 4 0,-57 15-1365,-4-3-5461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8.150"/>
    </inkml:context>
    <inkml:brush xml:id="br0">
      <inkml:brushProperty name="width" value="0.05" units="cm"/>
      <inkml:brushProperty name="height" value="0.05" units="cm"/>
      <inkml:brushProperty name="color" value="#FFFFFF"/>
    </inkml:brush>
  </inkml:definitions>
  <inkml:trace contextRef="#ctx0" brushRef="#br0">0 0 24575,'3'0'0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8.275"/>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8.41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8.52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8.61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9.340"/>
    </inkml:context>
    <inkml:brush xml:id="br0">
      <inkml:brushProperty name="width" value="0.05" units="cm"/>
      <inkml:brushProperty name="height" value="0.05" units="cm"/>
      <inkml:brushProperty name="color" value="#FFFFFF"/>
    </inkml:brush>
  </inkml:definitions>
  <inkml:trace contextRef="#ctx0" brushRef="#br0">2 383 24575,'-1'6'0,"1"0"0,9-2 0,8-3 0,0-1 0,0 0 0,30-5 0,-2 0 0,489-47-539,-121 11-238,2001-210-1314,-2212 229 4495,-199 22-2428,-1 0 0,1-1 0,0 1 0,0-1-1,-1 1 1,1-1 0,0 0 0,-1 0 0,1 0 0,0 0 0,-1-1-1,0 1 1,1-1 0,2-2 0,3-4-6802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19.852"/>
    </inkml:context>
    <inkml:brush xml:id="br0">
      <inkml:brushProperty name="width" value="0.05" units="cm"/>
      <inkml:brushProperty name="height" value="0.05" units="cm"/>
      <inkml:brushProperty name="color" value="#FFFFFF"/>
    </inkml:brush>
  </inkml:definitions>
  <inkml:trace contextRef="#ctx0" brushRef="#br0">222 34 24575,'-11'-5'0,"-1"2"0,1-1 0,-1 2 0,1-1 0,-1 2 0,-12-1 0,-11-2 0,18 0 0,9 3 0,0-1 0,-1 1 0,1 0 0,0 0 0,0 1 0,0 0 0,-10 2 0,18-2 0,0 0 0,0 0 0,0 0 0,0 0 0,0 0 0,0 0 0,0 0 0,0 0 0,0 0 0,0 0 0,-1 0 0,1 0 0,0 0 0,0 0 0,0 0 0,0 0 0,0 0 0,0 1 0,0-1 0,0 0 0,0 0 0,0 0 0,0 0 0,0 0 0,0 0 0,0 0 0,0 0 0,0 0 0,0 0 0,0 0 0,0 0 0,0 1 0,0-1 0,0 0 0,0 0 0,0 0 0,0 0 0,0 0 0,0 0 0,0 0 0,0 0 0,0 0 0,0 0 0,0 0 0,0 0 0,0 1 0,0-1 0,0 0 0,0 0 0,0 0 0,0 0 0,0 0 0,0 0 0,1 0 0,-1 0 0,0 0 0,0 0 0,0 0 0,0 0 0,0 0 0,0 0 0,0 0 0,0 0 0,0 0 0,0 0 0,0 0 0,10 6 0,12 2 0,263 47 0,6-22 0,-88-11 0,184 20 0,-386-41 0,4-1 0,-1 0 0,1 1 0,-1 0 0,1 0 0,-1 0 0,1 0 0,-1 1 0,7 3 0,-11-5 0,0 0 0,0 0 0,0 1 0,1-1 0,-1 0 0,0 0 0,0 0 0,0 1 0,1-1 0,-1 0 0,0 0 0,0 0 0,0 1 0,0-1 0,0 0 0,0 0 0,1 1 0,-1-1 0,0 0 0,0 0 0,0 1 0,0-1 0,0 0 0,0 0 0,0 1 0,0-1 0,0 0 0,0 0 0,0 1 0,0-1 0,0 0 0,-1 0 0,1 1 0,0-1 0,-9 9 0,-16 3 0,23-11 0,-251 81 0,126-45 0,97-28 0,-33 10 0,0 2 0,-103 53 0,160-72 0,1 1 0,0 0 0,1 1 0,-1-1 0,1 1 0,-1 0 0,-6 8 0,11-11 0,-1 0 0,1 0 0,-1 0 0,1 0 0,-1 0 0,1 0 0,-1 0 0,1 0 0,0 0 0,-1 0 0,1 1 0,0-1 0,0 0 0,0 0 0,0 0 0,0 0 0,1 3 0,-1-3 0,1 1 0,0-1 0,0 1 0,0-1 0,-1 0 0,1 1 0,1-1 0,-1 0 0,0 0 0,0 1 0,0-1 0,1 0 0,-1 0 0,0 0 0,4 1 0,3 2 38,0 0 0,0-1 0,1 0 0,0-1 0,-1 1 0,1-2 0,0 1 0,15 0 0,-17-2-181,1 0 1,-1 0 0,0-1 0,0 1-1,0-2 1,0 1 0,0-1 0,0 0 0,-1 0-1,1-1 1,9-5 0,-1-3-6684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4:03.744"/>
    </inkml:context>
    <inkml:brush xml:id="br0">
      <inkml:brushProperty name="width" value="0.05" units="cm"/>
      <inkml:brushProperty name="height" value="0.05" units="cm"/>
      <inkml:brushProperty name="color" value="#FFFFFF"/>
    </inkml:brush>
  </inkml:definitions>
  <inkml:trace contextRef="#ctx0" brushRef="#br0">29 131 24575,'-2'1'0,"1"-1"0,0 1 0,0-1 0,0 1 0,-1 0 0,1-1 0,0 1 0,0 0 0,0 0 0,0 0 0,0 0 0,1 0 0,-1 0 0,0 0 0,0 0 0,1 0 0,-1 0 0,0 1 0,1-1 0,-1 2 0,-1 0 0,1 0 0,0 0 0,0 1 0,0-1 0,0 1 0,-1 5 0,2-7 0,0-1 0,1 1 0,-1-1 0,0 1 0,0-1 0,1 1 0,-1-1 0,1 0 0,-1 1 0,1-1 0,0 0 0,-1 1 0,1-1 0,0 0 0,0 0 0,0 0 0,0 0 0,0 0 0,0 0 0,0 0 0,2 1 0,0 0 0,0-1 0,0 1 0,0-1 0,0 0 0,0 0 0,0-1 0,0 1 0,0 0 0,5-1 0,3 1 0,-1-2 0,1 1 0,-1-2 0,1 1 0,10-4 0,-11 2 0,-1 0 0,0 0 0,-1-1 0,1-1 0,-1 1 0,1-1 0,-1-1 0,-1 0 0,1 0 0,10-11 0,-16 15 0,0-1 0,1 1 0,-1-1 0,0 0 0,0 0 0,0 0 0,-1 0 0,1 0 0,-1 0 0,0-1 0,0 1 0,0-1 0,0 1 0,0 0 0,-1-1 0,0 1 0,1-1 0,-1 1 0,-1-1 0,1 1 0,0-1 0,-1 1 0,0-1 0,0 1 0,0 0 0,0-1 0,0 1 0,-1 0 0,1 0 0,-1 0 0,-3-4 0,3 3 0,0 1 0,-1 0 0,0-1 0,0 1 0,0 0 0,0 1 0,0-1 0,0 1 0,-1-1 0,1 1 0,-1 0 0,0 0 0,1 1 0,-1-1 0,0 1 0,0 0 0,-7-2 0,8 3 0,-1 0 0,1 0 0,0 1 0,-1-1 0,1 0 0,-1 1 0,1 0 0,0 0 0,-1 0 0,1 1 0,0-1 0,0 1 0,0-1 0,0 1 0,0 0 0,0 0 0,1 0 0,-1 1 0,1-1 0,-1 1 0,-2 3 0,-1 2 0,0 1 0,1 0 0,0 0 0,0 1 0,1-1 0,0 1 0,0 0 0,1 0 0,1 0 0,0 1 0,0-1 0,1 1 0,0-1 0,1 1 0,0-1 0,2 12 0,-1-10 0,1 0 0,1-1 0,0 1 0,0 0 0,1-1 0,0 0 0,1 0 0,0 0 0,1-1 0,0 0 0,1 0 0,0 0 0,16 17 0,-21-25-54,0 0-1,1 0 0,-1 0 1,0 0-1,1-1 1,-1 1-1,1 0 0,-1-1 1,1 0-1,0 1 1,-1-1-1,1 0 0,0-1 1,0 1-1,0 0 0,0-1 1,0 0-1,0 1 1,0-1-1,0 0 0,0-1 1,0 1-1,-1 0 1,5-2-1,9-5-6771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20.540"/>
    </inkml:context>
    <inkml:brush xml:id="br0">
      <inkml:brushProperty name="width" value="0.05" units="cm"/>
      <inkml:brushProperty name="height" value="0.05" units="cm"/>
      <inkml:brushProperty name="color" value="#FFFFFF"/>
    </inkml:brush>
  </inkml:definitions>
  <inkml:trace contextRef="#ctx0" brushRef="#br0">0 116 24575,'0'-3'0,"0"-4"0,0-3 0,0-4 0,0-2 0,0-1 0,0-1 0,0 0 0,0 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7.660"/>
    </inkml:context>
    <inkml:brush xml:id="br0">
      <inkml:brushProperty name="width" value="0.05" units="cm"/>
      <inkml:brushProperty name="height" value="0.05" units="cm"/>
      <inkml:brushProperty name="color" value="#FFFFFF"/>
    </inkml:brush>
  </inkml:definitions>
  <inkml:trace contextRef="#ctx0" brushRef="#br0">34 91 24575,'0'-7'0,"0"0"0,1 1 0,-1-1 0,1 1 0,0-1 0,4-10 0,-4 15 0,0 0 0,0 0 0,0 0 0,0 0 0,1 0 0,-1 0 0,1 1 0,-1-1 0,1 1 0,-1-1 0,1 1 0,0-1 0,0 1 0,0 0 0,0 0 0,0 0 0,0 0 0,0 0 0,0 1 0,0-1 0,0 0 0,0 1 0,4-1 0,5 0 0,0 0 0,1 1 0,-1 0 0,0 1 0,0 0 0,0 1 0,18 5 0,-25-6 0,-1 0 0,1 0 0,-1 1 0,0 0 0,1-1 0,-1 1 0,0 1 0,0-1 0,0 0 0,-1 1 0,6 4 0,-7-4 0,0-1 0,0 0 0,0 0 0,0 0 0,0 1 0,0-1 0,0 1 0,-1-1 0,1 1 0,-1-1 0,0 1 0,1-1 0,-1 1 0,0-1 0,-1 1 0,1-1 0,0 1 0,-1-1 0,0 4 0,-1-1 0,0 0 0,0 0 0,0 0 0,-1 0 0,1-1 0,-1 1 0,0-1 0,0 1 0,-1-1 0,-4 4 0,-4 3 0,-27 19 0,7-6 0,32-24 0,-1 0 0,1 0 0,-1 0 0,1 1 0,0-1 0,-1 0 0,1 1 0,-1-1 0,1 0 0,0 1 0,-1-1 0,1 0 0,0 1 0,-1-1 0,1 1 0,0-1 0,0 1 0,0-1 0,-1 1 0,1-1 0,0 0 0,0 1 0,0-1 0,0 1 0,0-1 0,0 1 0,0-1 0,0 1 0,0-1 0,0 1 0,0-1 0,0 2 0,1-1 0,0-1 0,0 1 0,0-1 0,0 1 0,0 0 0,0-1 0,0 0 0,0 1 0,0-1 0,0 1 0,0-1 0,0 0 0,0 0 0,1 0 0,46 2 0,-44-2 0,3 0 0,0 0 0,0 1 0,0 0 0,0 0 0,7 3 0,-12-4 0,-1 1 0,1-1 0,-1 1 0,0-1 0,1 1 0,-1 0 0,0 0 0,0 0 0,1 0 0,-1 0 0,0 0 0,0 0 0,1 1 0,-1-1 0,-1 0 0,0 0 0,0 0 0,1 0 0,-1-1 0,0 1 0,0 0 0,0 0 0,0 0 0,0 0 0,0 0 0,0-1 0,0 1 0,0 0 0,0 0 0,-1 0 0,1 0 0,0-1 0,0 1 0,-1 0 0,1 0 0,-1 0 0,1-1 0,-1 1 0,0 1 0,-2 1 0,0 0 0,0 1 0,-1-1 0,1-1 0,-1 1 0,0 0 0,1-1 0,-1 0 0,0 0 0,-1 0 0,1 0 0,0-1 0,0 1 0,-10 0 0,-4 2 0,0-2 0,-23 0 0,26-1-273,0-2 0,-1 1 0,1-2 0,-16-3 0,14 0-6553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8.106"/>
    </inkml:context>
    <inkml:brush xml:id="br0">
      <inkml:brushProperty name="width" value="0.05" units="cm"/>
      <inkml:brushProperty name="height" value="0.05" units="cm"/>
      <inkml:brushProperty name="color" value="#FFFFFF"/>
    </inkml:brush>
  </inkml:definitions>
  <inkml:trace contextRef="#ctx0" brushRef="#br0">89 11 24575,'0'-1'0,"0"1"0,0 0 0,0-1 0,0 1 0,0-1 0,0 1 0,0 0 0,0-1 0,0 1 0,0-1 0,0 1 0,0 0 0,-1-1 0,1 1 0,0-1 0,0 1 0,0 0 0,-1-1 0,1 1 0,0 0 0,-1 0 0,1-1 0,0 1 0,0 0 0,-1-1 0,1 1 0,0 0 0,-1 0 0,1 0 0,-1-1 0,-14 3 0,-11 13 0,21-9 0,1 0 0,0-1 0,0 2 0,0-1 0,1 0 0,0 1 0,0 0 0,0 0 0,1-1 0,0 1 0,1 1 0,-2 10 0,2-15 0,1 1 0,0-1 0,0 0 0,1 1 0,-1-1 0,0 0 0,1 1 0,0-1 0,0 0 0,0 0 0,0 1 0,3 4 0,-2-6 0,-1 0 0,1 0 0,0-1 0,-1 1 0,1 0 0,0-1 0,0 1 0,0-1 0,0 0 0,0 0 0,0 0 0,0 0 0,0 0 0,1 0 0,-1 0 0,0-1 0,0 1 0,1-1 0,-1 0 0,3 0 0,0 0 0,0 0 0,-1-1 0,1 0 0,-1 0 0,1 0 0,-1 0 0,1-1 0,-1 0 0,0 0 0,0 0 0,0 0 0,0-1 0,0 1 0,0-1 0,-1 0 0,1 0 0,-1-1 0,0 1 0,0-1 0,0 1 0,0-1 0,-1 0 0,4-7 0,-4 8 0,-1 1 0,1-1 0,-1 0 0,0 0 0,0 0 0,0 0 0,0 0 0,-1 0 0,1 0 0,-1 0 0,1 0 0,-1-1 0,0 1 0,-1 0 0,1 0 0,0 0 0,-1 0 0,0 0 0,0 0 0,1 0 0,-2 0 0,1 0 0,0 0 0,-1 0 0,1 1 0,-1-1 0,0 1 0,0-1 0,0 1 0,0-1 0,0 1 0,-1 0 0,1 0 0,-1 0 0,-2-2 0,-1 2-136,1 0-1,-1 0 1,0 0-1,0 1 1,0-1-1,1 1 1,-1 1-1,0-1 0,-12 1 1,2 1-6690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08.509"/>
    </inkml:context>
    <inkml:brush xml:id="br0">
      <inkml:brushProperty name="width" value="0.05" units="cm"/>
      <inkml:brushProperty name="height" value="0.05" units="cm"/>
      <inkml:brushProperty name="color" value="#FFFFFF"/>
    </inkml:brush>
  </inkml:definitions>
  <inkml:trace contextRef="#ctx0" brushRef="#br0">74 23 24575,'-13'-3'0,"12"3"0,0-1 0,0 1 0,1 0 0,-1 0 0,0-1 0,1 1 0,-1 0 0,0 0 0,0 0 0,1 0 0,-1 0 0,0 0 0,0 0 0,1 0 0,-1 0 0,0 1 0,0-1 0,1 0 0,-1 0 0,0 1 0,1-1 0,-1 0 0,0 1 0,1-1 0,-1 0 0,0 1 0,1-1 0,-1 1 0,1 0 0,-1-1 0,1 1 0,-1-1 0,1 1 0,-1 0 0,1-1 0,-1 2 0,-4 6 0,1 0 0,-1 1 0,1 0 0,1 0 0,0 0 0,0 0 0,0 1 0,2-1 0,-1 1 0,1-1 0,0 1 0,1-1 0,0 1 0,1 0 0,0-1 0,3 14 0,-4-21 0,1 1 0,0 0 0,0 0 0,1 0 0,-1-1 0,1 1 0,-1-1 0,1 1 0,0-1 0,0 0 0,0 1 0,0-1 0,0 0 0,0 0 0,1-1 0,-1 1 0,1 0 0,-1-1 0,1 1 0,0-1 0,0 0 0,-1 0 0,1 0 0,0 0 0,0-1 0,0 1 0,0-1 0,0 0 0,0 1 0,0-2 0,0 1 0,0 0 0,0 0 0,0-1 0,5-1 0,-3 1 0,1-1 0,-1 0 0,0 0 0,1 0 0,-1-1 0,0 0 0,0 0 0,0 0 0,-1 0 0,1-1 0,-1 0 0,0 0 0,0 0 0,0 0 0,-1-1 0,1 1 0,-1-1 0,3-6 0,-4 7 20,0-1 0,-1 0 0,1 0 1,-1 0-1,0 0 0,0 0 0,-1-1 0,0 1 0,0 0 0,0 0 0,0 0 0,-1 0 0,0 0 0,0-1 0,0 1 0,-4-9 1,2 8-153,0 0 1,0 0 0,-1 0-1,0 1 1,0-1 0,-1 1 0,1 0-1,-1 0 1,0 0 0,-1 1 0,1-1-1,-7-3 1,-6-3-6695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21.962"/>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24.032"/>
    </inkml:context>
    <inkml:brush xml:id="br0">
      <inkml:brushProperty name="width" value="0.05" units="cm"/>
      <inkml:brushProperty name="height" value="0.05" units="cm"/>
      <inkml:brushProperty name="color" value="#FFFFFF"/>
    </inkml:brush>
  </inkml:definitions>
  <inkml:trace contextRef="#ctx0" brushRef="#br0">99 70 24575,'1'-2'0,"-1"-1"0,0 1 0,0 0 0,1 0 0,0 0 0,-1 0 0,1 0 0,0 0 0,0 1 0,0-1 0,0 0 0,0 0 0,0 1 0,1-1 0,-1 0 0,0 1 0,1-1 0,0 1 0,-1 0 0,1-1 0,0 1 0,-1 0 0,1 0 0,0 0 0,0 0 0,0 1 0,3-2 0,7-1 0,0-1 0,0 2 0,20-2 0,-12 1 0,-8 1 0,-4 0 0,0 0 0,1 1 0,-1 0 0,0 0 0,1 1 0,-1 0 0,1 1 0,-1 0 0,1 0 0,8 3 0,-16-4 0,0 1 0,0-1 0,0 0 0,-1 1 0,1-1 0,0 1 0,0-1 0,-1 1 0,1-1 0,0 1 0,-1-1 0,1 1 0,0 0 0,-1-1 0,1 1 0,-1 0 0,0 0 0,1-1 0,-1 1 0,1 0 0,-1 0 0,0 0 0,0-1 0,1 1 0,-1 0 0,0 0 0,0 0 0,0 0 0,0 0 0,0 0 0,0-1 0,0 1 0,0 0 0,-1 0 0,1 0 0,0 0 0,0-1 0,-1 1 0,1 0 0,0 0 0,-1 0 0,1-1 0,-1 1 0,1 0 0,-1-1 0,1 1 0,-1 0 0,-1 0 0,-4 7 0,-1-1 0,0 0 0,-12 10 0,10-10 0,-30 23 0,29-23 0,1-1 0,0 2 0,0-1 0,1 1 0,0 0 0,0 1 0,1 0 0,-7 10 0,13-17 0,0 0 0,1-1 0,-1 1 0,1 0 0,-1-1 0,1 1 0,0 0 0,0-1 0,-1 1 0,1 0 0,0 0 0,1-1 0,-1 1 0,0 0 0,0-1 0,1 1 0,-1 0 0,1-1 0,-1 1 0,1 0 0,0-1 0,0 1 0,1 1 0,2 3 0,1 0 0,0 0 0,0-1 0,8 7 0,9 9 0,-14-11 0,0 1 0,0-1 0,-1 1 0,10 23 0,-15-32 0,-1 1 0,0 0 0,0 0 0,0 0 0,0 0 0,-1 0 0,1 0 0,-1 1 0,0-1 0,0 0 0,0 0 0,0 0 0,0 0 0,-1 0 0,1 0 0,-1 0 0,0 0 0,0 0 0,0 0 0,0 0 0,-1 0 0,1 0 0,-1-1 0,0 1 0,0-1 0,-2 3 0,-5 4 38,-1-1 0,0-1 0,0 0 0,-1 0 0,1-1 0,-2-1 0,1 1 0,-20 5 0,16-6-282,-1-1 0,1-1 0,0 0 0,-1-1 1,1-1-1,-25-1 0,17-2-6582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24.998"/>
    </inkml:context>
    <inkml:brush xml:id="br0">
      <inkml:brushProperty name="width" value="0.05" units="cm"/>
      <inkml:brushProperty name="height" value="0.05" units="cm"/>
      <inkml:brushProperty name="color" value="#FFFFFF"/>
    </inkml:brush>
  </inkml:definitions>
  <inkml:trace contextRef="#ctx0" brushRef="#br0">123 1 24575,'-36'0'0,"32"0"0,6 0 0,19 0 0,38-1 0,68 2 0,-125-1 0,-1 0 0,1 0 0,-1 0 0,1 0 0,-1 0 0,1 0 0,-1 1 0,1-1 0,-1 0 0,0 1 0,1-1 0,-1 1 0,0 0 0,1-1 0,-1 1 0,0 0 0,0 0 0,1 0 0,-1 0 0,0 0 0,0 0 0,0 0 0,0 0 0,0 0 0,-1 0 0,1 1 0,0-1 0,0 0 0,0 3 0,-1-1 0,0 0 0,0-1 0,0 1 0,0 0 0,-1 0 0,1-1 0,-1 1 0,0 0 0,0-1 0,0 1 0,0 0 0,0-1 0,-1 0 0,-2 5 0,-9 11 0,7-10 0,0 1 0,1 0 0,0 0 0,-6 14 0,10-21 0,0 1 0,1-1 0,-1 0 0,1 1 0,-1-1 0,1 1 0,0-1 0,0 1 0,0-1 0,0 1 0,0-1 0,1 1 0,-1-1 0,1 0 0,0 1 0,-1-1 0,1 0 0,0 1 0,0-1 0,1 0 0,-1 0 0,0 0 0,4 3 0,4 4 0,0 0 0,1-1 0,1 0 0,17 10 0,-17-12 0,0 2 0,-1-1 0,0 1 0,16 15 0,-25-21 0,1 0 0,-1-1 0,1 1 0,-1 0 0,0 0 0,0 0 0,0 0 0,0 0 0,0 0 0,0 0 0,-1 0 0,1 0 0,-1 0 0,1 0 0,-1 0 0,0 1 0,0-1 0,0 0 0,0 4 0,-1-3 0,0 0 0,0 0 0,0 0 0,-1-1 0,1 1 0,-1 0 0,1-1 0,-1 1 0,0-1 0,0 0 0,0 0 0,-5 4 0,-2 1 0,0-1 0,-1 0 0,0 0 0,0-1 0,0 0 0,-20 5 0,-17 1-341,0-1 0,-1-3-1,-64 2 1,49-7-6485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32.779"/>
    </inkml:context>
    <inkml:brush xml:id="br0">
      <inkml:brushProperty name="width" value="0.05" units="cm"/>
      <inkml:brushProperty name="height" value="0.05" units="cm"/>
      <inkml:brushProperty name="color" value="#FFFFFF"/>
    </inkml:brush>
  </inkml:definitions>
  <inkml:trace contextRef="#ctx0" brushRef="#br0">0 358 24575,'0'-1'0,"0"0"0,0 1 0,0-1 0,0 1 0,0-1 0,0 0 0,0 1 0,0-1 0,1 1 0,-1-1 0,0 1 0,0-1 0,0 1 0,1-1 0,-1 0 0,0 1 0,1 0 0,-1-1 0,0 1 0,1-1 0,-1 1 0,1-1 0,-1 1 0,1 0 0,-1-1 0,1 1 0,-1 0 0,1-1 0,-1 1 0,1 0 0,-1 0 0,1-1 0,-1 1 0,1 0 0,-1 0 0,2 0 0,-1 0 0,0 0 0,0 0 0,1 0 0,-1 0 0,0 1 0,0-1 0,0 0 0,0 1 0,0-1 0,0 1 0,0-1 0,0 1 0,0-1 0,0 1 0,0 0 0,0 0 0,1 1 0,34 40 0,2-2 0,1-1 0,3-3 0,0-1 0,67 42 0,-6-20 0,1-4 0,3-4 0,1-6 0,150 40 0,-54-34 0,320 37 0,-257-64-164,1-11 1,1-11-1,396-53 0,-444 20 164,-1-9 0,299-99 0,-338 77 0,-3-7 0,-3-8 0,184-114 0,-308 162 109,-2-1 0,52-45 1,-87 66-83,-1-2 0,-1 0 1,1 0-1,-2-1 0,0-1 0,-1 0 1,0 0-1,-1-1 0,-1 0 1,0-1-1,6-23 0,-2-8-1392,-11 37-5461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33.342"/>
    </inkml:context>
    <inkml:brush xml:id="br0">
      <inkml:brushProperty name="width" value="0.05" units="cm"/>
      <inkml:brushProperty name="height" value="0.05" units="cm"/>
      <inkml:brushProperty name="color" value="#FFFFFF"/>
    </inkml:brush>
  </inkml:definitions>
  <inkml:trace contextRef="#ctx0" brushRef="#br0">91 106 24575,'-82'-77'0,"82"76"0,-1 0 0,0 1 0,1-1 0,-1 1 0,0-1 0,1 0 0,-1 0 0,1 1 0,-1-1 0,1 0 0,0 0 0,-1 0 0,1 0 0,0 1 0,-1-1 0,1 0 0,0 0 0,0 0 0,0 0 0,0 0 0,0-1 0,0 1 0,1 0 0,-1 1 0,1-1 0,-1 1 0,1-1 0,-1 1 0,1 0 0,-1-1 0,1 1 0,-1 0 0,1-1 0,0 1 0,-1 0 0,1-1 0,-1 1 0,1 0 0,0 0 0,-1 0 0,1 0 0,0 0 0,1 0 0,6-1 0,0 1 0,0 1 0,12 2 0,-18-3 0,33 5 0,1-2 0,0-2 0,0-1 0,43-6 0,-55 3 0,-14 1 0,-1 1 0,1-1 0,0 2 0,0-1 0,0 2 0,0-1 0,16 4 0,-24-4 0,-1 1 0,1 0 0,-1 0 0,1 0 0,-1 0 0,0 0 0,1 0 0,-1 1 0,0-1 0,0 0 0,0 1 0,0-1 0,0 1 0,0-1 0,0 1 0,0-1 0,-1 1 0,1 0 0,-1-1 0,1 1 0,-1 0 0,0-1 0,1 1 0,-1 2 0,1 6 0,-1 1 0,-1 20 0,0-16 0,-10 117 0,0 14 0,13-105 0,-1-39 0,-1 0 0,0 0 0,0-1 0,1 1 0,-1 0 0,1 0 0,0-1 0,-1 1 0,1-1 0,0 1 0,0 0 0,0-1 0,0 0 0,0 1 0,0-1 0,0 1 0,1-1 0,-1 0 0,3 2 0,5-3-1365,-1-4-5461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34.140"/>
    </inkml:context>
    <inkml:brush xml:id="br0">
      <inkml:brushProperty name="width" value="0.05" units="cm"/>
      <inkml:brushProperty name="height" value="0.05" units="cm"/>
      <inkml:brushProperty name="color" value="#FFFFFF"/>
    </inkml:brush>
  </inkml:definitions>
  <inkml:trace contextRef="#ctx0" brushRef="#br0">0 176 24575,'0'-1'0,"1"1"0,-1-1 0,0 1 0,0-1 0,0 1 0,1-1 0,-1 0 0,0 1 0,1-1 0,-1 1 0,0-1 0,1 1 0,-1-1 0,1 1 0,-1 0 0,0-1 0,1 1 0,-1-1 0,1 1 0,-1 0 0,1 0 0,0-1 0,-1 1 0,1 0 0,-1 0 0,1-1 0,0 1 0,-1 0 0,1 0 0,-1 0 0,1 0 0,0 0 0,-1 0 0,1 0 0,-1 0 0,1 0 0,0 0 0,-1 1 0,1-1 0,-1 0 0,1 0 0,0 0 0,0 1 0,28 10 0,-11 1 0,0 0 0,22 20 0,11 9 0,15 2 0,2-2 0,99 44 0,-66-43 0,124 33 0,20-10-640,437 56-1,264-68-641,-433-67 459,-2-22 0,585-117 0,-677 61-176,-338 70 1126,-2-4 0,-1-4 0,81-43-1,-135 61 363,-1-2-1,0 0 1,-1-2-1,-1 0 1,0-2-1,24-26 1,-36 35-443,-1-1 0,-1-1 0,0 1 1,-1-1-1,0 0 0,0 0 0,-1-1 0,-1 0 1,0 0-1,0 0 0,-1 0 0,-1 0 0,0-1 1,-1 1-1,0-20 0,-2 15-6872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07.547"/>
    </inkml:context>
    <inkml:brush xml:id="br0">
      <inkml:brushProperty name="width" value="0.05" units="cm"/>
      <inkml:brushProperty name="height" value="0.05" units="cm"/>
      <inkml:brushProperty name="color" value="#FFFFFF"/>
    </inkml:brush>
  </inkml:definitions>
  <inkml:trace contextRef="#ctx0" brushRef="#br0">45 88 24575,'-45'-15'0,"72"26"0,7-8 51,1 0 0,0-3 0,0 0 0,43-7 0,136-34-111,-5 2-1500,-189 36-5266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9:34.422"/>
    </inkml:context>
    <inkml:brush xml:id="br0">
      <inkml:brushProperty name="width" value="0.05" units="cm"/>
      <inkml:brushProperty name="height" value="0.05" units="cm"/>
      <inkml:brushProperty name="color" value="#FFFFFF"/>
    </inkml:brush>
  </inkml:definitions>
  <inkml:trace contextRef="#ctx0" brushRef="#br0">37 1 24575,'-6'0'0,"5"0"0,-1-1 0,0 1 0,1 0 0,-1 0 0,1 0 0,-1 0 0,0 0 0,1 1 0,-1-1 0,1 0 0,-1 1 0,1-1 0,-1 1 0,1 0 0,-1-1 0,1 1 0,0 0 0,-2 1 0,3-2 0,0 1 0,0-1 0,0 1 0,0-1 0,0 0 0,0 1 0,1-1 0,-1 0 0,0 1 0,0-1 0,0 1 0,1-1 0,-1 0 0,0 1 0,0-1 0,1 0 0,-1 0 0,0 1 0,1-1 0,-1 0 0,0 0 0,1 1 0,-1-1 0,0 0 0,1 0 0,-1 0 0,0 1 0,1-1 0,-1 0 0,1 0 0,0 0 0,16 6 0,-15-5 0,136 40 0,35 13 0,-167-52 0,0 1 0,0 0 0,0 0 0,0 0 0,0 0 0,-1 1 0,0 0 0,7 6 0,-11-8 0,1-1 0,-1 0 0,-1 1 0,1-1 0,0 1 0,0-1 0,0 1 0,-1 0 0,1-1 0,-1 1 0,1 0 0,-1-1 0,0 1 0,0 0 0,0 0 0,0-1 0,0 1 0,0 0 0,0-1 0,0 1 0,-1 0 0,1 0 0,-1-1 0,1 1 0,-1-1 0,1 1 0,-1 0 0,0-1 0,0 1 0,0-1 0,0 0 0,0 1 0,0-1 0,0 0 0,-1 0 0,-1 2 0,-10 10-455,-1-1 0,-27 18 0,-2 0-6371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5:28.108"/>
    </inkml:context>
    <inkml:brush xml:id="br0">
      <inkml:brushProperty name="width" value="0.05" units="cm"/>
      <inkml:brushProperty name="height" value="0.05" units="cm"/>
      <inkml:brushProperty name="color" value="#FFFFFF"/>
    </inkml:brush>
  </inkml:definitions>
  <inkml:trace contextRef="#ctx0" brushRef="#br0">618 1 24575,'-457'0'0,"444"0"0,0 1 0,0 0 0,0 1 0,0 1 0,-15 5 0,24-7 0,0 0 0,0 0 0,0 1 0,0 0 0,1 0 0,-1 0 0,0 0 0,1 0 0,0 1 0,0-1 0,0 1 0,0 0 0,0 0 0,0 0 0,1 0 0,-1 1 0,1-1 0,0 1 0,0-1 0,-2 6 0,4-6 0,-1-1 0,1 1 0,0-1 0,0 1 0,0-1 0,1 1 0,-1-1 0,0 1 0,1-1 0,0 0 0,-1 1 0,1-1 0,0 0 0,0 1 0,1-1 0,-1 0 0,3 3 0,31 35 0,-26-30 0,39 35 0,-32-31 0,0 1 0,-1 1 0,-1 0 0,0 0 0,-2 2 0,22 35 0,12 57 0,25 49 0,-58-134 0,2 0 0,0-1 0,2-1 0,22 25 0,-8-17-1365,-5-7-5461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5:28.979"/>
    </inkml:context>
    <inkml:brush xml:id="br0">
      <inkml:brushProperty name="width" value="0.05" units="cm"/>
      <inkml:brushProperty name="height" value="0.05" units="cm"/>
      <inkml:brushProperty name="color" value="#FFFFFF"/>
    </inkml:brush>
  </inkml:definitions>
  <inkml:trace contextRef="#ctx0" brushRef="#br0">1 0 24575,'75'5'0,"-1"3"0,131 30 0,-196-36 0,379 96 0,186 35 0,-273-93 322,104 17-2009,-360-48-5139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6:54.822"/>
    </inkml:context>
    <inkml:brush xml:id="br0">
      <inkml:brushProperty name="width" value="0.05" units="cm"/>
      <inkml:brushProperty name="height" value="0.05" units="cm"/>
      <inkml:brushProperty name="color" value="#FFFFFF"/>
    </inkml:brush>
  </inkml:definitions>
  <inkml:trace contextRef="#ctx0" brushRef="#br0">1 53 24575,'0'-2'0,"6"-2"0,10 0 0,18-2 0,12 0 0,16 1 0,6 1 0,9-1 0,-2-1 0,1 2 0,-4 1 0,-8 1 0,-13 1 0,-10 0 0,-14 1-8191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2.390"/>
    </inkml:context>
    <inkml:brush xml:id="br0">
      <inkml:brushProperty name="width" value="0.05" units="cm"/>
      <inkml:brushProperty name="height" value="0.05" units="cm"/>
      <inkml:brushProperty name="color" value="#FF0066"/>
    </inkml:brush>
  </inkml:definitions>
  <inkml:trace contextRef="#ctx0" brushRef="#br0">336 120 24575,'6'-55'0,"-2"26"0,-4 28 0,0 0 0,1 0 0,-1-1 0,0 1 0,0 0 0,0 0 0,0-1 0,-1 1 0,1 0 0,0 0 0,0-1 0,-1 1 0,1 0 0,-1 0 0,1 0 0,-1-1 0,1 1 0,-1 0 0,0 0 0,0 0 0,1 0 0,-1 0 0,0 0 0,-1-1 0,0 1 0,0 1 0,0-1 0,0 0 0,0 0 0,-1 1 0,1-1 0,0 1 0,0 0 0,0 0 0,0-1 0,0 1 0,-1 1 0,-1-1 0,-8 2 0,1 0 0,0 1 0,-1 1 0,-11 5 0,-7 4 0,1 1 0,0 1 0,1 2 0,-30 24 0,52-36 0,0 0 0,0 1 0,0 0 0,1 0 0,0 1 0,0-1 0,0 1 0,-4 10 0,8-15 0,0 0 0,0 0 0,0 1 0,0-1 0,1 0 0,-1 1 0,1-1 0,-1 0 0,1 1 0,0-1 0,0 1 0,0-1 0,0 1 0,0-1 0,1 0 0,-1 1 0,1-1 0,0 0 0,-1 1 0,1-1 0,0 0 0,0 0 0,0 0 0,1 1 0,-1-1 0,1 0 0,-1-1 0,1 1 0,-1 0 0,1 0 0,4 2 0,2 2 0,0-1 0,1 0 0,0-1 0,0 0 0,0-1 0,17 6 0,64 7 0,-21-4 0,-48-7 0,-1-2 0,-1 2 0,23 8 0,-38-11 0,0 0 0,1 0 0,-1 0 0,0 0 0,-1 0 0,1 1 0,0 0 0,-1 0 0,1 0 0,-1 0 0,0 0 0,0 1 0,0-1 0,-1 1 0,4 5 0,-6-7 0,1 1 0,0 0 0,-1 0 0,1-1 0,-1 1 0,0 0 0,0 0 0,0-1 0,0 1 0,-1 0 0,1 0 0,-1-1 0,0 1 0,0 0 0,1-1 0,-2 1 0,1-1 0,0 1 0,0-1 0,-1 0 0,1 1 0,-1-1 0,0 0 0,0 0 0,0 0 0,-2 2 0,-7 6 0,0-1 0,0 0 0,-19 12 0,12-10 0,0-1 0,-1-1 0,1 0 0,-2-2 0,1 0 0,-35 7 0,51-13-91,0-1 0,1 1 0,-1-1 0,0 0 0,1 0 0,-1 0 0,0 0 0,1-1 0,-1 1 0,0-1 0,1 1 0,-1-1 0,1 0 0,-5-2 0,-6-8-6735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2.607"/>
    </inkml:context>
    <inkml:brush xml:id="br0">
      <inkml:brushProperty name="width" value="0.05" units="cm"/>
      <inkml:brushProperty name="height" value="0.05" units="cm"/>
      <inkml:brushProperty name="color" value="#FF0066"/>
    </inkml:brush>
  </inkml:definitions>
  <inkml:trace contextRef="#ctx0" brushRef="#br0">1 0 24575,'3'0'0,"3"0"0,5 3 0,3 1 0,-2 3 0,2 3 0,0 2 0,-2 3 0,0-1 0,1-1 0,-2 1 0,0 2 0,-1-1 0,0 2 0,-2 0 0,-1-3-8191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2.746"/>
    </inkml:context>
    <inkml:brush xml:id="br0">
      <inkml:brushProperty name="width" value="0.05" units="cm"/>
      <inkml:brushProperty name="height" value="0.05" units="cm"/>
      <inkml:brushProperty name="color" value="#FF0066"/>
    </inkml:brush>
  </inkml:definitions>
  <inkml:trace contextRef="#ctx0" brushRef="#br0">24 0 24575,'-2'0'0,"-5"0"0,-1 3 0,1 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3.308"/>
    </inkml:context>
    <inkml:brush xml:id="br0">
      <inkml:brushProperty name="width" value="0.05" units="cm"/>
      <inkml:brushProperty name="height" value="0.05" units="cm"/>
      <inkml:brushProperty name="color" value="#FF0066"/>
    </inkml:brush>
  </inkml:definitions>
  <inkml:trace contextRef="#ctx0" brushRef="#br0">184 141 24575,'1'-8'0,"0"1"0,0-1 0,1 0 0,2-8 0,-2 11 0,0 0 0,-1 0 0,0 0 0,0 0 0,0 0 0,-1 0 0,1-1 0,-1 1 0,-1 0 0,1 0 0,-2-9 0,1 12 0,1 1 0,-1 0 0,1 0 0,-1-1 0,1 1 0,-1 0 0,0 0 0,0 0 0,0 0 0,1 0 0,-1 0 0,0 0 0,0 0 0,0 0 0,-1 0 0,1 0 0,0 1 0,0-1 0,0 0 0,-1 1 0,-1-1 0,1 0 0,-1 1 0,1 0 0,-1-1 0,0 1 0,1 0 0,-1 1 0,0-1 0,1 0 0,-1 1 0,-3 1 0,-3 0 0,1 2 0,0-1 0,0 1 0,0 1 0,-11 7 0,9-4 0,1 0 0,0 1 0,0 0 0,0 0 0,-11 18 0,17-23 0,1 0 0,0 1 0,-1-1 0,2 1 0,-1-1 0,0 1 0,-1 9 0,3-12 0,0 0 0,-1 1 0,1-1 0,1 0 0,-1 1 0,0-1 0,0 1 0,1-1 0,0 0 0,-1 0 0,1 1 0,0-1 0,0 0 0,0 0 0,0 0 0,3 4 0,-2-4 0,-1 0 0,1 0 0,0-1 0,0 1 0,0 0 0,0-1 0,0 1 0,0-1 0,0 0 0,1 1 0,-1-1 0,0 0 0,1 0 0,-1-1 0,1 1 0,-1 0 0,6 0 0,-3-1 0,0-1 0,0 1 0,-1-1 0,1 1 0,0-1 0,0-1 0,0 1 0,8-4 0,-1-2 0,1 1 0,-1-2 0,0 0 0,-1 0 0,17-16 0,-25 20 0,1 1 0,-1-1 0,1 1 0,-1 0 0,1 1 0,0-1 0,6-2 0,-8 4 0,0 1 0,0 0 0,0-1 0,-1 1 0,1 0 0,0 0 0,0 0 0,0 1 0,0-1 0,0 0 0,0 1 0,0-1 0,-1 1 0,1-1 0,0 1 0,0 0 0,-1 0 0,1 0 0,-1 0 0,1 0 0,1 2 0,16 11 0,0 2 0,-2 0 0,29 34 0,39 62 0,-80-106 0,0 3 0,1-1 0,-1 0 0,0 1 0,-1 0 0,4 10 0,-7-17 0,0 0 0,-1 0 0,1 0 0,-1 0 0,1 0 0,-1 0 0,0 0 0,0-1 0,0 1 0,0 0 0,0 0 0,0 0 0,0 0 0,-1 0 0,1 0 0,-1 0 0,0 0 0,1 0 0,-1-1 0,0 1 0,0 0 0,0 0 0,0-1 0,0 1 0,-1-1 0,1 1 0,0-1 0,-1 1 0,1-1 0,-1 0 0,1 0 0,-3 2 0,-5 1 23,0 0 0,1 0 0,-1-1-1,0-1 1,-1 1 0,1-1 0,0-1-1,-1 1 1,1-2 0,-1 1 0,1-1-1,-1-1 1,1 0 0,-17-3 0,13 0-179,0 0 1,1 0 0,0-1 0,0 0 0,0-1 0,0-1 0,1 0-1,0 0 1,0-1 0,-9-9 0,3 0-6671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4.086"/>
    </inkml:context>
    <inkml:brush xml:id="br0">
      <inkml:brushProperty name="width" value="0.05" units="cm"/>
      <inkml:brushProperty name="height" value="0.05" units="cm"/>
      <inkml:brushProperty name="color" value="#FF0066"/>
    </inkml:brush>
  </inkml:definitions>
  <inkml:trace contextRef="#ctx0" brushRef="#br0">27 82 24575,'-2'-1'0,"-1"-1"0,1-1 0,0 1 0,0 0 0,0 0 0,1-1 0,-1 1 0,0-1 0,1 0 0,-1 1 0,1-1 0,0 0 0,0 0 0,0 0 0,0-3 0,1 6 0,0 0 0,0-1 0,1 1 0,-1 0 0,0 0 0,0 0 0,0-1 0,0 1 0,1 0 0,-1 0 0,0 0 0,0 0 0,1-1 0,-1 1 0,0 0 0,0 0 0,1 0 0,-1 0 0,0 0 0,0 0 0,1 0 0,-1 0 0,0 0 0,0 0 0,1 0 0,-1 0 0,0 0 0,0 0 0,1 0 0,-1 0 0,0 0 0,0 0 0,1 0 0,-1 0 0,0 0 0,0 0 0,1 1 0,-1-1 0,0 0 0,0 0 0,1 0 0,-1 0 0,0 1 0,0-1 0,0 0 0,0 0 0,1 0 0,-1 1 0,0-1 0,0 0 0,0 1 0,13 10 0,0 4 0,-2 1 0,0 1 0,0 0 0,-2 0 0,0 1 0,10 29 0,12 24 0,-46-101 0,2-1 0,1 0 0,2 0 0,1-1 0,-6-40 0,14 70 0,1 0 0,0 0 0,0 0 0,0 0 0,0 0 0,0 0 0,0 0 0,1 0 0,-1 1 0,0-1 0,1 0 0,0 0 0,-1 0 0,1 1 0,0-1 0,0 0 0,0 1 0,3-4 0,-3 5 0,0-1 0,0 1 0,0-1 0,0 1 0,0-1 0,0 1 0,1 0 0,-1 0 0,0-1 0,0 1 0,0 0 0,1 0 0,-1 0 0,0 1 0,0-1 0,0 0 0,0 0 0,1 1 0,-1-1 0,0 0 0,0 1 0,0-1 0,0 1 0,0-1 0,0 1 0,0 0 0,0 0 0,0-1 0,0 1 0,1 1 0,38 33-1365,-31-29-5461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4.755"/>
    </inkml:context>
    <inkml:brush xml:id="br0">
      <inkml:brushProperty name="width" value="0.05" units="cm"/>
      <inkml:brushProperty name="height" value="0.05" units="cm"/>
      <inkml:brushProperty name="color" value="#FF0066"/>
    </inkml:brush>
  </inkml:definitions>
  <inkml:trace contextRef="#ctx0" brushRef="#br0">14 123 24575,'-1'0'0,"1"-1"0,-1 1 0,0 0 0,1 0 0,-1 0 0,0-1 0,1 1 0,-1 0 0,0-1 0,1 1 0,-1-1 0,1 1 0,-1-1 0,1 1 0,-1-1 0,1 1 0,-1-1 0,1 1 0,0-1 0,-1 1 0,1-1 0,0 0 0,-1 1 0,1-1 0,0 0 0,0 1 0,0-1 0,-1 0 0,1 1 0,0-1 0,0 0 0,0 1 0,0-1 0,0 0 0,0 0 0,1 0 0,-1-2 0,0 1 0,0-1 0,1 0 0,-1 1 0,1-1 0,-1 1 0,1 0 0,2-5 0,-2 5 0,0 0 0,1 1 0,-1-1 0,1 0 0,-1 1 0,1-1 0,-1 1 0,1-1 0,0 1 0,0 0 0,0 0 0,-1 0 0,1 0 0,0 0 0,0 0 0,1 1 0,-1-1 0,0 1 0,0-1 0,0 1 0,0 0 0,0 0 0,1 0 0,-1 0 0,0 0 0,0 0 0,0 0 0,0 1 0,0-1 0,1 1 0,-1 0 0,0 0 0,0 0 0,0 0 0,-1 0 0,4 2 0,3 2 0,-1 0 0,1 1 0,-1-1 0,0 2 0,-1-1 0,0 1 0,7 9 0,-4-5 0,16 27 0,-23-35 0,-1-1 0,0 1 0,0-1 0,0 1 0,0-1 0,0 1 0,0 0 0,-1-1 0,0 1 0,1 0 0,-1 0 0,0-1 0,0 4 0,0-6 0,0 1 0,0-1 0,0 0 0,0 0 0,0 1 0,0-1 0,0 0 0,0 0 0,0 0 0,-1 1 0,1-1 0,0 0 0,0 0 0,0 0 0,0 1 0,0-1 0,0 0 0,0 0 0,0 0 0,-1 1 0,1-1 0,0 0 0,0 0 0,0 0 0,0 0 0,-1 0 0,1 1 0,0-1 0,0 0 0,0 0 0,-1 0 0,1 0 0,0 0 0,0 0 0,0 0 0,-1 0 0,1 0 0,0 0 0,0 0 0,-1 0 0,1 0 0,0 0 0,0 0 0,0 0 0,-1 0 0,-10-9 0,-6-16 0,11 13 0,0 1 0,1-1 0,0 0 0,-4-19 0,7 26 0,1 1 0,0-1 0,1 1 0,-1-1 0,1 0 0,0 1 0,0-1 0,0 0 0,1 1 0,0-1 0,-1 1 0,2-1 0,-1 1 0,0-1 0,5-7 0,-5 10 0,0 1 0,0 0 0,0-1 0,0 1 0,0 0 0,0-1 0,1 1 0,-1 0 0,0 0 0,1 0 0,-1 0 0,1 0 0,-1 1 0,1-1 0,-1 0 0,1 1 0,0-1 0,-1 1 0,4-1 0,-2 1 0,0 0 0,0 0 0,-1 1 0,1-1 0,0 1 0,-1 0 0,1-1 0,0 1 0,-1 0 0,1 1 0,2 1 0,6 4 0,0 1 0,-1 0 0,0 1 0,10 11 0,-17-17 0,50 62-548,-46-56-269,5 6-6009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07.992"/>
    </inkml:context>
    <inkml:brush xml:id="br0">
      <inkml:brushProperty name="width" value="0.05" units="cm"/>
      <inkml:brushProperty name="height" value="0.05" units="cm"/>
      <inkml:brushProperty name="color" value="#FFFFFF"/>
    </inkml:brush>
  </inkml:definitions>
  <inkml:trace contextRef="#ctx0" brushRef="#br0">0 21 24575,'260'-11'0,"-231"8"94,-8 0-337,-1 1 0,1 1 0,0 1-1,-1 0 1,27 5 0,-33-1-6583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5.286"/>
    </inkml:context>
    <inkml:brush xml:id="br0">
      <inkml:brushProperty name="width" value="0.05" units="cm"/>
      <inkml:brushProperty name="height" value="0.05" units="cm"/>
      <inkml:brushProperty name="color" value="#FF0066"/>
    </inkml:brush>
  </inkml:definitions>
  <inkml:trace contextRef="#ctx0" brushRef="#br0">159 131 24575,'0'-7'0,"0"-6"0,0-1 0,-1 1 0,-4-21 0,5 31 0,-1 1 0,1 0 0,-1-1 0,0 1 0,0-1 0,0 1 0,0 0 0,0 0 0,0 0 0,0 0 0,-1 0 0,1 0 0,-1 0 0,0 0 0,1 0 0,-1 0 0,0 1 0,0-1 0,0 1 0,0 0 0,0-1 0,-1 1 0,1 0 0,0 0 0,-1 0 0,-2 0 0,2 1 0,1 0 0,-1 0 0,0 1 0,1-1 0,-1 1 0,0-1 0,1 1 0,-1 0 0,1 0 0,-1 0 0,1 0 0,0 1 0,-1-1 0,1 1 0,0-1 0,0 1 0,0 0 0,0 0 0,0 0 0,-2 3 0,-2 3 0,0-1 0,1 1 0,0 0 0,-6 14 0,6-10 0,1 1 0,0-1 0,1 1 0,1-1 0,0 1 0,0 0 0,1 0 0,1 0 0,0 0 0,3 14 0,-3-22 0,1 0 0,1 0 0,-1 0 0,1 0 0,0 0 0,0 0 0,0 0 0,0 0 0,1-1 0,0 0 0,7 9 0,-7-11 0,0 1 0,0 0 0,0-1 0,1 0 0,-1 0 0,1 0 0,0 0 0,-1-1 0,1 1 0,0-1 0,0 0 0,0 0 0,0 0 0,0-1 0,0 1 0,0-1 0,6-1 0,-4 1 0,-1-1 0,1 1 0,-1-1 0,1-1 0,0 1 0,-1-1 0,0 0 0,1-1 0,-1 1 0,0-1 0,0 0 0,-1 0 0,1 0 0,-1-1 0,1 0 0,-1 0 0,0 0 0,0 0 0,4-7 0,-3 3 0,0 0 0,0-1 0,-1 1 0,0-1 0,0 0 0,-1 0 0,0 0 0,-1-1 0,0 1 0,1-17 0,-2 12 0,0 5 0,0 0 0,0-1 0,-1 1 0,-1-1 0,0 1 0,0 0 0,-4-17 0,5 26 0,0 0 0,0 0 0,0 0 0,0-1 0,-1 1 0,1 0 0,0 0 0,0 0 0,0 0 0,0-1 0,0 1 0,0 0 0,0 0 0,0 0 0,0 0 0,0 0 0,-1-1 0,1 1 0,0 0 0,0 0 0,0 0 0,0 0 0,0 0 0,-1 0 0,1 0 0,0 0 0,0-1 0,0 1 0,0 0 0,-1 0 0,1 0 0,0 0 0,0 0 0,0 0 0,0 0 0,-1 0 0,1 0 0,0 0 0,0 0 0,-1 0 0,-3 8 0,0 12 0,3-11 0,0-1 0,1 0 0,1 0 0,-1 0 0,1 1 0,1-1 0,0 0 0,0 0 0,0 0 0,1-1 0,0 1 0,0-1 0,1 1 0,0-1 0,1 0 0,-1 0 0,1-1 0,1 1 0,-1-1 0,1 0 0,0-1 0,0 0 0,1 0 0,-1 0 0,1 0 0,1-1 0,-1 0 0,0-1 0,1 0 0,0 0 0,7 2 0,-8-3-170,-1 0-1,1-1 0,0 1 1,0-1-1,-1-1 0,1 1 1,11-2-1,-1-2-6655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5.485"/>
    </inkml:context>
    <inkml:brush xml:id="br0">
      <inkml:brushProperty name="width" value="0.05" units="cm"/>
      <inkml:brushProperty name="height" value="0.05" units="cm"/>
      <inkml:brushProperty name="color" value="#FF0066"/>
    </inkml:brush>
  </inkml:definitions>
  <inkml:trace contextRef="#ctx0" brushRef="#br0">203 138 24575,'35'-28'0,"-25"22"0,-1-1 0,13-12 0,-20 17 0,0 0 0,0 0 0,0 0 0,0-1 0,-1 1 0,1-1 0,-1 1 0,0-1 0,0 1 0,0-1 0,0 0 0,0 0 0,0 1 0,-1-1 0,1-3 0,-1 5 0,0-1 0,0 1 0,-1-1 0,1 1 0,0-1 0,0 1 0,-1 0 0,1-1 0,-1 1 0,1 0 0,-1-1 0,0 1 0,0 0 0,1 0 0,-1-1 0,0 1 0,0 0 0,0 0 0,0 0 0,0 0 0,0 0 0,-1 0 0,1 1 0,0-1 0,0 0 0,-1 0 0,1 1 0,0-1 0,-1 1 0,1-1 0,-1 1 0,1 0 0,0 0 0,-1-1 0,1 1 0,-1 0 0,1 0 0,-3 1 0,-5-1 0,0 0 0,1 1 0,-1 0 0,1 1 0,-10 3 0,-2 2 0,1 1 0,-1 0 0,1 2 0,1 0 0,0 2 0,0 0 0,-26 24 0,42-34 0,0-1 0,0 1 0,0-1 0,1 1 0,-1 0 0,1 0 0,-1 0 0,1 0 0,0 0 0,-1 0 0,1 0 0,0 0 0,1 0 0,-1 1 0,0-1 0,1 0 0,-1 1 0,1-1 0,0 0 0,-1 1 0,2 4 0,-1-4 0,1-1 0,0 1 0,0-1 0,1 1 0,-1-1 0,0 0 0,1 0 0,0 1 0,-1-1 0,1 0 0,0 0 0,0 0 0,0-1 0,0 1 0,0 0 0,1-1 0,-1 1 0,0-1 0,4 1 0,21 9 0,0-1 0,0-1 0,47 8 0,-35-9 0,44 16 0,-72-20 0,0 1 0,0 0 0,0 1 0,0 0 0,-1 0 0,0 1 0,-1 0 0,11 11 0,-17-15 0,0-1 0,-1 1 0,1 0 0,-1 1 0,0-1 0,0 0 0,0 1 0,0-1 0,-1 1 0,1-1 0,-1 1 0,0 0 0,0 0 0,0 0 0,-1 0 0,1-1 0,-1 1 0,0 5 0,0-6 0,-1 0 0,0 0 0,0 0 0,0 0 0,0 0 0,0 0 0,-1 0 0,1 0 0,-1 0 0,0 0 0,1-1 0,-1 1 0,-1-1 0,1 1 0,0-1 0,-1 0 0,1 0 0,-1 0 0,1 0 0,-1-1 0,0 1 0,-3 1 0,-8 3 0,0-1 0,0 0 0,-1-1 0,1-1 0,-1 0 0,0-1 0,0-1 0,0 0 0,0-1 0,0 0 0,0-2 0,0 1 0,0-2 0,0 0 0,1-1 0,0 0 0,-26-12 0,37 15-54,0-1-1,0 0 0,0 0 1,0 1-1,0-2 1,0 1-1,1 0 0,-1-1 1,1 1-1,-1-1 1,1 0-1,0 1 0,0-1 1,0 0-1,1 0 0,-1-1 1,1 1-1,-1 0 1,1-1-1,0 1 0,0 0 1,1-1-1,-1 1 1,1-7-1,2-5-6771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5.953"/>
    </inkml:context>
    <inkml:brush xml:id="br0">
      <inkml:brushProperty name="width" value="0.05" units="cm"/>
      <inkml:brushProperty name="height" value="0.05" units="cm"/>
      <inkml:brushProperty name="color" value="#FF0066"/>
    </inkml:brush>
  </inkml:definitions>
  <inkml:trace contextRef="#ctx0" brushRef="#br0">3 54 24575,'-3'-2'0,"9"-2"0,11-4 0,-8 8 0,-1-1 0,1 1 0,0 1 0,0 0 0,-1 0 0,1 0 0,-1 1 0,1 1 0,-1-1 0,0 1 0,0 1 0,0-1 0,0 1 0,-1 1 0,1 0 0,10 8 0,-13-8 0,1 0 0,-1 0 0,0 1 0,0-1 0,0 1 0,-1 0 0,0 0 0,7 14 0,-9-15 0,-1-1 0,1 1 0,-1 0 0,0-1 0,0 1 0,0 0 0,-1 0 0,0 0 0,0 0 0,0 0 0,0-1 0,-1 1 0,0 0 0,-1 7 0,0-9 0,0 1 0,1 0 0,-1 0 0,0-1 0,-1 1 0,1-1 0,-1 0 0,1 1 0,-1-1 0,0-1 0,0 1 0,-1 0 0,1-1 0,0 1 0,-1-1 0,0 0 0,1 0 0,-1-1 0,0 1 0,-8 2 0,10-4 0,0 1 0,0-1 0,-1 0 0,1 1 0,0-1 0,-1 0 0,1-1 0,0 1 0,-1 0 0,1 0 0,0-1 0,-1 0 0,1 1 0,0-1 0,0 0 0,0 0 0,0 0 0,0 0 0,0 0 0,0-1 0,0 1 0,0-1 0,0 1 0,1-1 0,-1 0 0,1 0 0,-1 1 0,1-1 0,0 0 0,-1 0 0,1 0 0,0-1 0,0 1 0,1 0 0,-1 0 0,0 0 0,0-5 0,0-1 0,0 0 0,0-1 0,1 1 0,0 0 0,0 0 0,1-1 0,0 1 0,0 0 0,1 0 0,0 0 0,0 0 0,1 0 0,0 1 0,1-1 0,7-11 0,-6 10 0,1 1 0,1-1 0,-1 1 0,1 1 0,1-1 0,0 1 0,0 0 0,0 1 0,1 0 0,-1 0 0,20-8 0,-24 12-114,0 0 1,0 1-1,0 0 0,0 0 0,0 0 1,1 0-1,-1 1 0,0 0 0,0-1 1,1 2-1,5-1 0,5 4-6712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6.325"/>
    </inkml:context>
    <inkml:brush xml:id="br0">
      <inkml:brushProperty name="width" value="0.05" units="cm"/>
      <inkml:brushProperty name="height" value="0.05" units="cm"/>
      <inkml:brushProperty name="color" value="#FF0066"/>
    </inkml:brush>
  </inkml:definitions>
  <inkml:trace contextRef="#ctx0" brushRef="#br0">10 63 24575,'-8'-1'0,"6"1"0,4 3 0,2 3 0,38 78 0,-32-62 0,0 0 0,1-1 0,18 25 0,-29-46 0,1 1 0,-1 0 0,1-1 0,-1 1 0,1 0 0,-1-1 0,1 1 0,0-1 0,-1 1 0,1-1 0,0 1 0,-1-1 0,1 0 0,0 1 0,-1-1 0,1 0 0,0 1 0,0-1 0,-1 0 0,1 0 0,0 0 0,0 0 0,0 0 0,-1 0 0,1 0 0,0 0 0,0 0 0,0 0 0,0 0 0,1-1 0,0 0 0,-1 0 0,1 0 0,-1 0 0,1-1 0,-1 1 0,1 0 0,-1-1 0,0 1 0,1-1 0,1-3 0,3-6 0,0-1 0,8-22 0,-11 28 0,58-173-1365,-56 166-5461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6.511"/>
    </inkml:context>
    <inkml:brush xml:id="br0">
      <inkml:brushProperty name="width" value="0.05" units="cm"/>
      <inkml:brushProperty name="height" value="0.05" units="cm"/>
      <inkml:brushProperty name="color" value="#FF0066"/>
    </inkml:brush>
  </inkml:definitions>
  <inkml:trace contextRef="#ctx0" brushRef="#br0">4 1 24575,'-3'0'0,"2"0"0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7.739"/>
    </inkml:context>
    <inkml:brush xml:id="br0">
      <inkml:brushProperty name="width" value="0.05" units="cm"/>
      <inkml:brushProperty name="height" value="0.05" units="cm"/>
      <inkml:brushProperty name="color" value="#FF0066"/>
    </inkml:brush>
  </inkml:definitions>
  <inkml:trace contextRef="#ctx0" brushRef="#br0">454 327 24575,'2'-69'0,"0"37"0,-2-1 0,-1 1 0,-9-57 0,9 86 0,1-1 0,-1 1 0,0-1 0,0 1 0,-1-1 0,1 1 0,-1 0 0,0 0 0,0 0 0,0 0 0,0 0 0,0 0 0,-1 0 0,1 0 0,-1 1 0,0 0 0,0-1 0,0 1 0,0 0 0,0 0 0,0 1 0,0-1 0,-1 1 0,1-1 0,-1 1 0,1 0 0,-1 0 0,1 1 0,-1-1 0,0 1 0,1 0 0,-1 0 0,0 0 0,1 0 0,-7 2 0,-5 0 0,0 2 0,1 0 0,0 0 0,0 2 0,0-1 0,1 2 0,-21 12 0,12-5 0,0 2 0,1 0 0,1 2 0,-29 31 0,40-39 0,1 0 0,0 1 0,1-1 0,-1 2 0,2-1 0,0 1 0,0 0 0,1 0 0,1 1 0,0-1 0,-2 17 0,5-25 0,1 0 0,-1 0 0,1 0 0,0 0 0,1 0 0,-1 0 0,1 0 0,0 0 0,0 0 0,0 0 0,0-1 0,1 1 0,-1 0 0,1-1 0,4 8 0,-2-7 0,0 1 0,1-1 0,-1 0 0,1 0 0,-1 0 0,1-1 0,0 1 0,1-1 0,8 4 0,8 1 0,1 0 0,0-2 0,1-1 0,28 4 0,-40-7 0,48 5 0,-40-6 0,0 1 0,-1 1 0,1 0 0,-1 2 0,35 13 0,-51-17 0,1 1 0,-1 0 0,0 0 0,0 0 0,0 1 0,0-1 0,0 1 0,0-1 0,-1 1 0,1 0 0,-1 0 0,0 0 0,0 1 0,0-1 0,0 0 0,2 6 0,-4-6 0,1-1 0,0 1 0,-1-1 0,0 1 0,0 0 0,0-1 0,0 1 0,0-1 0,0 1 0,-1 0 0,1-1 0,-1 1 0,0-1 0,0 1 0,0-1 0,0 1 0,0-1 0,0 0 0,-1 1 0,1-1 0,-1 0 0,1 0 0,-1 0 0,-2 2 0,-5 3 0,0 0 0,0 0 0,0-1 0,-1 0 0,0-1 0,0 0 0,0-1 0,0 0 0,-1-1 0,-18 4 0,9-3 0,0-1 0,0-1 0,0-1 0,0-1 0,-21-2 0,26 0-195,0 0 0,0-1 0,0-1 0,0 0 0,1-1 0,-24-12 0,17 6-6631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8.190"/>
    </inkml:context>
    <inkml:brush xml:id="br0">
      <inkml:brushProperty name="width" value="0.05" units="cm"/>
      <inkml:brushProperty name="height" value="0.05" units="cm"/>
      <inkml:brushProperty name="color" value="#FF0066"/>
    </inkml:brush>
  </inkml:definitions>
  <inkml:trace contextRef="#ctx0" brushRef="#br0">35 22 24575,'0'0'0,"0"-1"0,0 1 0,0 0 0,0 0 0,0 0 0,0-1 0,0 1 0,0 0 0,0 0 0,0-1 0,0 1 0,0 0 0,0 0 0,0 0 0,0-1 0,0 1 0,0 0 0,0 0 0,0-1 0,0 1 0,0 0 0,0 0 0,0 0 0,-1-1 0,1 1 0,0 0 0,0 0 0,0 0 0,0 0 0,-1-1 0,1 1 0,0 0 0,0 0 0,0 0 0,-1 0 0,1 0 0,-7 6 0,-5 12 0,9-11 0,1 0 0,0 1 0,0-1 0,1 0 0,0 0 0,0 1 0,1-1 0,0 1 0,0-1 0,1 1 0,0-1 0,0 0 0,0 0 0,1 1 0,0-1 0,1 0 0,0 0 0,0-1 0,0 1 0,1 0 0,0-1 0,0 0 0,0 0 0,1 0 0,0-1 0,0 0 0,9 7 0,-14-11 0,1 0 0,0-1 0,0 1 0,0-1 0,0 1 0,0 0 0,0-1 0,0 0 0,0 1 0,0-1 0,0 0 0,0 1 0,0-1 0,0 0 0,0 0 0,0 0 0,0 0 0,0 0 0,0 0 0,0 0 0,0 0 0,0 0 0,0-1 0,0 1 0,0 0 0,0-1 0,2 0 0,-1 0 0,-1-1 0,1 1 0,-1-1 0,1 0 0,-1 0 0,0 1 0,0-1 0,1 0 0,-1 0 0,0 0 0,-1-1 0,2-2 0,1-7 0,0-1 0,-1 0 0,1-19 0,-3-110 0,1 156-227,0 1-1,1-1 1,1 1-1,1-1 1,5 15-1,-3-10-6598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8.624"/>
    </inkml:context>
    <inkml:brush xml:id="br0">
      <inkml:brushProperty name="width" value="0.05" units="cm"/>
      <inkml:brushProperty name="height" value="0.05" units="cm"/>
      <inkml:brushProperty name="color" value="#FF0066"/>
    </inkml:brush>
  </inkml:definitions>
  <inkml:trace contextRef="#ctx0" brushRef="#br0">16 67 24575,'-1'-9'0,"0"0"0,0 1 0,-6-16 0,3 8 0,2 30 0,3 16 0,9 30 0,2 1 0,3-2 0,39 100 0,-47-151 0,0-13 0,5-25 0,-2 6 0,-8 20 0,1 0 0,0 0 0,0 0 0,0 0 0,0 0 0,1 1 0,0 0 0,-1-1 0,1 1 0,0 1 0,1-1 0,-1 1 0,0-1 0,1 1 0,-1 0 0,1 1 0,0-1 0,0 1 0,-1 0 0,1 0 0,0 1 0,0-1 0,0 1 0,0 0 0,0 0 0,0 1 0,0-1 0,5 3 0,-1-1 0,0 0 0,0 1 0,-1 1 0,1-1 0,-1 1 0,0 1 0,0-1 0,-1 1 0,1 1 0,-1 0 0,0 0 0,0 0 0,-1 0 0,9 13 0,-13-17 9,-1 0-1,0-1 0,1 1 1,-1 0-1,0 0 0,0 0 1,0 0-1,0-1 0,-1 1 1,1 0-1,0 1 0,-1-1 0,0 0 1,1 0-1,-1 0 0,0 0 1,0 0-1,0 0 0,0 0 1,-1 1-1,1-1 0,0 0 1,-1 0-1,0 0 0,1 0 1,-1 0-1,0 0 0,0 0 1,0-1-1,0 1 0,0 0 1,-1 0-1,1-1 0,-1 1 1,1-1-1,-1 1 0,1-1 1,-1 0-1,0 1 0,-3 1 1,-3 1-223,0 1 1,-1-2 0,0 1-1,0-1 1,0 0 0,0-1-1,-18 3 1,-1-3-6613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8.783"/>
    </inkml:context>
    <inkml:brush xml:id="br0">
      <inkml:brushProperty name="width" value="0.05" units="cm"/>
      <inkml:brushProperty name="height" value="0.05" units="cm"/>
      <inkml:brushProperty name="color" value="#FF0066"/>
    </inkml:brush>
  </inkml:definitions>
  <inkml:trace contextRef="#ctx0" brushRef="#br0">1 0 24575,'2'0'0,"5"3"0,1 4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41.223"/>
    </inkml:context>
    <inkml:brush xml:id="br0">
      <inkml:brushProperty name="width" value="0.05" units="cm"/>
      <inkml:brushProperty name="height" value="0.05" units="cm"/>
      <inkml:brushProperty name="color" value="#FF0066"/>
    </inkml:brush>
  </inkml:definitions>
  <inkml:trace contextRef="#ctx0" brushRef="#br0">241 263 24575,'1'-6'0,"0"0"0,0 1 0,1-1 0,0 1 0,0 0 0,4-8 0,2-9 0,-5 12 0,0 0 0,0-1 0,-2 1 0,1-1 0,-1 0 0,-1-16 0,0 25 0,0-1 0,-1 1 0,1-1 0,-1 1 0,1-1 0,-1 1 0,0 0 0,0-1 0,0 1 0,0 0 0,-1 0 0,1 0 0,-1-1 0,-1-1 0,1 3 0,1 0 0,-1 0 0,1 0 0,-1 0 0,0 0 0,0 0 0,0 1 0,1-1 0,-1 0 0,0 1 0,0 0 0,0-1 0,0 1 0,0 0 0,0 0 0,0 0 0,0 0 0,0 0 0,0 1 0,-3 0 0,-3 1 0,1 1 0,0 0 0,-1 0 0,1 1 0,1 0 0,-1 0 0,1 0 0,-1 1 0,1 0 0,1 0 0,-1 1 0,-6 8 0,-9 12 0,-26 42 0,43-62 0,1-1 0,-9 13 0,2-1 0,-9 21 0,17-34 0,0 0 0,0 0 0,1 0 0,0 0 0,0 1 0,0-1 0,0 0 0,1 0 0,0 1 0,-1-1 0,1 0 0,1 1 0,-1-1 0,1 0 0,0 0 0,2 7 0,-2-9 0,0 0 0,0 0 0,1 0 0,-1 0 0,1 0 0,-1-1 0,1 1 0,0 0 0,0-1 0,-1 1 0,1-1 0,1 0 0,-1 1 0,0-1 0,0 0 0,0 0 0,0-1 0,1 1 0,-1 0 0,0-1 0,1 1 0,-1-1 0,1 0 0,-1 0 0,0 0 0,1 0 0,-1 0 0,1 0 0,-1-1 0,0 1 0,1-1 0,1 0 0,6-2 0,0 0 0,-1-1 0,0 0 0,0 0 0,0-1 0,11-8 0,-8 5 0,-2-1 0,1-1 0,-2 0 0,1 0 0,-1-1 0,-1 0 0,0-1 0,12-22 0,-11 15 0,0 0 0,-2 0 0,0-1 0,-2 0 0,5-26 0,-12 60 0,1 1 0,0-1 0,2 18 0,0-27 0,-1 1 0,1-1 0,-1 0 0,2 1 0,-1-1 0,0 0 0,1 0 0,0 0 0,1 0 0,-1 0 0,1 0 0,-1-1 0,7 8 0,-5-8 0,0-1 0,0 0 0,0 0 0,1 0 0,-1-1 0,1 0 0,-1 0 0,1 0 0,0 0 0,0-1 0,0 0 0,-1 0 0,1 0 0,8 0 0,-11-1 0,0 0 0,0 0 0,1 0 0,-1 0 0,0-1 0,0 1 0,1-1 0,-1 1 0,0-1 0,0 0 0,0 0 0,0 0 0,0 0 0,0 0 0,0-1 0,-1 1 0,1 0 0,0-1 0,-1 0 0,1 1 0,-1-1 0,1 0 0,-1 0 0,0 0 0,0 0 0,0 0 0,0 0 0,0 0 0,0 0 0,0 0 0,-1 0 0,1 0 0,-1-4 0,1-3 0,-1 1 0,0-1 0,-1 1 0,0-1 0,0 1 0,-1-1 0,0 1 0,0 0 0,-1 0 0,-5-12 0,7 19 0,1 1 0,0-1 0,0 1 0,0-1 0,0 0 0,-1 1 0,1-1 0,0 1 0,0-1 0,-1 1 0,1-1 0,0 1 0,-1-1 0,1 1 0,-1-1 0,1 1 0,-1 0 0,1-1 0,-1 1 0,1 0 0,-1-1 0,1 1 0,-1 0 0,0-1 0,-3 13 0,4 23 0,4-3 0,2 0 0,1 0 0,2 0 0,1-1 0,25 53 0,-35-83 0,1 0 0,-1-1 0,0 1 0,1 0 0,-1 0 0,0 0 0,1-1 0,-1 1 0,1 0 0,-1 0 0,1-1 0,0 1 0,-1 0 0,1-1 0,0 1 0,-1-1 0,2 1 0,1-12 0,-8-26 0,-30-123 0,29 126 0,2 0 0,1-61 0,3 90 0,1 0 0,-1 0 0,1 0 0,0 0 0,0 1 0,1-1 0,3-8 0,-4 11 0,-1 1 0,1 0 0,0 1 0,-1-1 0,1 0 0,0 0 0,-1 0 0,1 0 0,0 0 0,0 1 0,0-1 0,0 0 0,0 1 0,0-1 0,0 1 0,0-1 0,0 1 0,0-1 0,0 1 0,0 0 0,0-1 0,0 1 0,0 0 0,1 0 0,-1 0 0,0 0 0,0 0 0,0 0 0,0 0 0,0 0 0,0 0 0,1 1 0,-1-1 0,0 0 0,0 1 0,0-1 0,0 1 0,0-1 0,1 2 0,5 3 0,0-1 0,-1 1 0,0 1 0,0-1 0,0 1 0,-1 0 0,0 1 0,0-1 0,7 15 0,-5-10 0,-1 1 0,0 1 0,-1-1 0,-1 1 0,4 16 0,-8-25-41,1 1 0,-1-1-1,0 1 1,-1-1-1,1 0 1,-1 1 0,0-1-1,0 0 1,0 0 0,0 1-1,-1-1 1,0 0-1,0 0 1,0-1 0,0 1-1,0 0 1,-1-1 0,0 1-1,0-1 1,0 0-1,0 0 1,0 0 0,0 0-1,-1-1 1,0 1 0,1-1-1,-1 0 1,0 0-1,0 0 1,0 0 0,0-1-1,-7 2 1,-9 1-6785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42.137"/>
    </inkml:context>
    <inkml:brush xml:id="br0">
      <inkml:brushProperty name="width" value="0.05" units="cm"/>
      <inkml:brushProperty name="height" value="0.05" units="cm"/>
      <inkml:brushProperty name="color" value="#FFFFFF"/>
    </inkml:brush>
  </inkml:definitions>
  <inkml:trace contextRef="#ctx0" brushRef="#br0">500 68 24575,'1'0'0,"-1"0"0,1 0 0,0 1 0,-1-1 0,1 0 0,0 0 0,-1 0 0,1-1 0,0 1 0,-1 0 0,1 0 0,0 0 0,-1 0 0,1-1 0,-1 1 0,1 0 0,0-1 0,-1 1 0,1 0 0,-1-1 0,1 1 0,-1 0 0,1-1 0,-1 1 0,1-1 0,-1 1 0,0-1 0,1 0 0,-1 1 0,1-1 0,-1 1 0,0-1 0,0 0 0,1 1 0,-1-1 0,0 1 0,0-1 0,0 0 0,0 1 0,0-1 0,0 0 0,0 1 0,0-1 0,0 0 0,0 1 0,0-2 0,-1 1 0,1-1 0,-1 1 0,0-1 0,1 1 0,-1-1 0,0 1 0,0-1 0,0 1 0,0 0 0,0-1 0,0 1 0,0 0 0,0 0 0,-1 0 0,1 0 0,0 0 0,-1 0 0,-1-1 0,-11-1 0,0-1 0,1 2 0,-1 0 0,0 1 0,0 0 0,0 1 0,0 1 0,0 0 0,1 1 0,-25 6 0,21-3 0,1 1 0,1 1 0,0 0 0,0 1 0,0 1 0,1 0 0,0 1 0,-19 17 0,13-8 0,1 1 0,1 1 0,0 0 0,-21 35 0,32-44 0,-1 1 0,2 0 0,0 1 0,0-1 0,1 1 0,1 0 0,1 1 0,0-1 0,-2 17 0,5-23 0,0 1 0,0 0 0,1-1 0,0 1 0,0-1 0,1 1 0,0-1 0,0 0 0,1 0 0,0 0 0,1 0 0,0 0 0,0-1 0,1 1 0,-1-1 0,12 12 0,-4-8 0,-1 0 0,2-1 0,-1-1 0,1 0 0,1 0 0,-1-2 0,2 0 0,-1 0 0,29 8 0,-12-6 0,0-2 0,1-1 0,59 4 0,-63-9 0,-1-2 0,1 0 0,-1-2 0,1-1 0,-1-1 0,0-1 0,-1-2 0,45-18 0,-57 20 0,1-1 0,-1-1 0,-1 0 0,0-1 0,0 0 0,0-1 0,-1-1 0,-1 0 0,0 0 0,0-1 0,-1-1 0,-1 1 0,0-2 0,-1 1 0,0-1 0,8-22 0,-10 17 0,0 0 0,-1 0 0,-2 0 0,0-1 0,-1 0 0,0 1 0,-2-1 0,-2-24 0,1 32 0,-1 0 0,0 0 0,-1 1 0,0-1 0,-1 1 0,0-1 0,-1 1 0,0 1 0,-1-1 0,0 1 0,0 0 0,-1 0 0,-1 1 0,-15-16 0,18 20 22,-1 1-1,0 0 0,0 0 1,0 0-1,0 1 0,-1-1 1,1 2-1,-1-1 0,0 1 1,0 0-1,0 0 0,0 1 1,0 0-1,0 0 0,-11 1 1,6 0-212,0 2 0,0-1 1,0 2-1,0-1 0,1 2 1,-1 0-1,1 0 1,-15 8-1,-7 6-6636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41.660"/>
    </inkml:context>
    <inkml:brush xml:id="br0">
      <inkml:brushProperty name="width" value="0.05" units="cm"/>
      <inkml:brushProperty name="height" value="0.05" units="cm"/>
      <inkml:brushProperty name="color" value="#FF0066"/>
    </inkml:brush>
  </inkml:definitions>
  <inkml:trace contextRef="#ctx0" brushRef="#br0">37 154 24575,'-1'35'0,"2"0"0,2 0 0,1-1 0,9 36 0,-12-64 0,2 6 0,0 0 0,0 1 0,-1-1 0,0 14 0,-2-26 0,0 0 0,0 0 0,0 0 0,-1 0 0,1 0 0,0-1 0,0 1 0,0 0 0,0 0 0,0 0 0,0 0 0,0 0 0,0 0 0,-1 0 0,1 0 0,0 0 0,0 0 0,0 0 0,0 0 0,0 0 0,-1 0 0,1 0 0,0 0 0,0 0 0,0 0 0,0 0 0,0 0 0,0 0 0,-1 0 0,1 0 0,0 0 0,0 0 0,0 0 0,0 0 0,0 0 0,0 0 0,-1 0 0,1 0 0,0 0 0,0 0 0,0 0 0,0 1 0,0-1 0,0 0 0,0 0 0,0 0 0,0 0 0,-1 0 0,1 0 0,0 0 0,0 1 0,0-1 0,0 0 0,0 0 0,-7-12 0,-5-20 0,1 0 0,2 0 0,1-1 0,1-1 0,2 1 0,1-1 0,2 0 0,3-40 0,-1 66 0,1-1 0,0 1 0,1-1 0,0 1 0,0 0 0,5-10 0,-7 16 0,0 1 0,1-1 0,0 1 0,-1 0 0,1-1 0,0 1 0,-1 0 0,1 0 0,0-1 0,0 1 0,0 0 0,0 0 0,0 0 0,0 0 0,0 0 0,1 0 0,-1 0 0,0 1 0,1-1 0,-1 0 0,0 1 0,1-1 0,-1 1 0,0-1 0,1 1 0,-1 0 0,1 0 0,-1-1 0,1 1 0,-1 0 0,1 0 0,-1 0 0,1 1 0,-1-1 0,1 0 0,-1 1 0,1-1 0,-1 1 0,0-1 0,1 1 0,-1-1 0,3 3 0,4 2 0,-1 1 0,1 0 0,-1 0 0,0 1 0,-1 0 0,1 0 0,-1 1 0,5 8 0,-3-3 0,0 0 0,-1 1 0,-1 0 0,7 18 0,-12-27-41,0-1 0,0 0-1,0 0 1,0 0-1,-1 1 1,1-1 0,-1 0-1,0 1 1,-1-1 0,1 0-1,-1 0 1,0 1-1,0-1 1,0 0 0,0 0-1,-1 0 1,0 0 0,0 0-1,0 0 1,0-1-1,0 1 1,-1-1 0,0 1-1,1-1 1,-1 0 0,-1 0-1,1 0 1,0 0-1,-1-1 1,1 1 0,-1-1-1,-7 3 1,-18 9-6785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42.713"/>
    </inkml:context>
    <inkml:brush xml:id="br0">
      <inkml:brushProperty name="width" value="0.05" units="cm"/>
      <inkml:brushProperty name="height" value="0.05" units="cm"/>
      <inkml:brushProperty name="color" value="#FF0066"/>
    </inkml:brush>
  </inkml:definitions>
  <inkml:trace contextRef="#ctx0" brushRef="#br0">385 38 24575,'0'-2'0,"0"1"0,-1 0 0,1 0 0,0-1 0,0 1 0,-1 0 0,1 0 0,0 0 0,-1-1 0,1 1 0,-1 0 0,0 0 0,1 0 0,-1 0 0,0 0 0,1 0 0,-1 0 0,0 0 0,0 0 0,0 1 0,-1-2 0,-1 0 0,0 1 0,1 0 0,-1-1 0,0 1 0,0 0 0,0 0 0,0 1 0,-5-2 0,-5 1 0,0 0 0,-1 1 0,-13 2 0,24-2 0,-12 1 0,0 1 0,0 1 0,1 0 0,-1 0 0,1 2 0,0 0 0,0 0 0,0 1 0,-20 13 0,26-14 0,0 1 0,1 0 0,-1 1 0,1 0 0,0 0 0,1 0 0,0 1 0,0 0 0,1 0 0,0 1 0,0-1 0,1 1 0,0 0 0,1 0 0,-5 16 0,5-5 0,0 0 0,1 1 0,1-1 0,1 0 0,0 1 0,2-1 0,0 0 0,2 0 0,0 0 0,1 0 0,8 20 0,14 27 0,62 114 0,-44-96 0,-7-11 0,135 290 0,-141-287 0,-4 1 0,33 151 0,7 272 0,-27-157 0,35 9 0,-28-148 0,-44-181 0,2 40 0,-4-27 0,-2-36 0,0 1 0,0-1 0,1 1 0,-1-1 0,0 1 0,1-1 0,-1 0 0,1 1 0,-1-1 0,1 1 0,0-1 0,0 0 0,0 1 0,-1-1 0,1 0 0,0 0 0,0 0 0,1 0 0,-1 0 0,0 0 0,2 1 0,0-1 0,-1 0 0,1 0 0,-1 0 0,1 0 0,0-1 0,0 1 0,-1-1 0,1 1 0,0-1 0,0 0 0,3-1 0,8-1 0,0 0 0,0-1 0,23-9 0,-28 9 0,110-33-1365,-103 31-5461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7.613"/>
    </inkml:context>
    <inkml:brush xml:id="br0">
      <inkml:brushProperty name="width" value="0.05" units="cm"/>
      <inkml:brushProperty name="height" value="0.05" units="cm"/>
      <inkml:brushProperty name="color" value="#FF0066"/>
    </inkml:brush>
  </inkml:definitions>
  <inkml:trace contextRef="#ctx0" brushRef="#br0">20 255 24575,'-8'-21'0,"2"13"0,6 8 0,-1 0 0,1 0 0,0 0 0,0 0 0,0 1 0,0-1 0,-1 0 0,1 0 0,0 0 0,0 0 0,0 0 0,0 0 0,0 0 0,-1 0 0,1 0 0,0 0 0,0 0 0,0 0 0,0 1 0,0-1 0,0 0 0,0 0 0,-1 0 0,1 0 0,0 0 0,0 0 0,0 1 0,0-1 0,0 0 0,0 0 0,0 0 0,0 0 0,0 0 0,0 1 0,0-1 0,0 0 0,0 0 0,0 0 0,0 0 0,0 1 0,0-1 0,0 0 0,0 0 0,0 0 0,0 0 0,0 1 0,-2 187 0,4-97 0,6-191 0,1-6 0,-9-12 0,1-40 0,4 135 0,-4 23 0,-1-1 0,0 1 0,0-1 0,1 1 0,-1 0 0,0-1 0,1 1 0,-1 0 0,0 0 0,1-1 0,-1 1 0,0 0 0,1 0 0,-1-1 0,1 1 0,-1 0 0,0 0 0,1 0 0,-1 0 0,1 0 0,-1 0 0,1 0 0,-1 0 0,1 0 0,-1 0 0,0 0 0,1 0 0,-1 0 0,1 0 0,-1 0 0,1 0 0,-1 0 0,0 1 0,1-1 0,-1 0 0,1 0 0,-1 0 0,0 1 0,1-1 0,-1 0 0,0 1 0,1-1 0,-1 0 0,0 1 0,1-1 0,-1 0 0,0 1 0,17 16 0,0 1 0,-1 1 0,-2 0 0,0 1 0,-1 0 0,0 1 0,-2 1 0,-1 0 0,-1 0 0,0 1 0,-2 0 0,7 35 0,-15-29 0,-3-18 0,3-11 0,1 0 0,-1 0 0,1 0 0,0 0 0,-1 0 0,1 0 0,-1 0 0,1 0 0,0-1 0,-1 1 0,1 0 0,0 0 0,-1 0 0,1 0 0,0 0 0,-1-1 0,1 1 0,0 0 0,-1 0 0,1-1 0,0 1 0,0 0 0,-1 0 0,1-1 0,0 1 0,0 0 0,-1-1 0,1 1 0,0 0 0,0-1 0,0 0 0,-3-4 0,1 0 0,-1 0 0,1 0 0,1 0 0,-1 0 0,1-1 0,0 1 0,0-1 0,0-8 0,1-54 0,1 56 0,-1 9 0,0-19 0,2 0 0,5-23 0,-6 40 0,-1 1 0,2-1 0,-1 0 0,1 1 0,-1-1 0,1 1 0,0 0 0,1-1 0,-1 1 0,1 0 0,0 0 0,0 1 0,0-1 0,0 1 0,1-1 0,3-2 0,-5 5 0,-1 0 0,0 1 0,1-1 0,-1 0 0,1 1 0,-1-1 0,1 1 0,-1 0 0,1-1 0,-1 1 0,1 0 0,-1 0 0,1 0 0,-1 0 0,1 0 0,0 0 0,-1 1 0,1-1 0,1 1 0,0 1 0,0-1 0,0 1 0,0-1 0,0 1 0,-1 0 0,1 0 0,-1 0 0,0 0 0,3 4 0,4 5 0,-1 0 0,0 1 0,8 18 0,-12-22 0,17 39-273,-2 0 0,-2 1 0,-3 1 0,9 51 0,-18-78-6553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7.988"/>
    </inkml:context>
    <inkml:brush xml:id="br0">
      <inkml:brushProperty name="width" value="0.05" units="cm"/>
      <inkml:brushProperty name="height" value="0.05" units="cm"/>
      <inkml:brushProperty name="color" value="#FF0066"/>
    </inkml:brush>
  </inkml:definitions>
  <inkml:trace contextRef="#ctx0" brushRef="#br0">35 21 24575,'1'-5'0,"4"-9"0,-5 14 0,0 0 0,0 0 0,-1 0 0,1 0 0,0 0 0,0 0 0,0 1 0,0-1 0,0 0 0,0 0 0,0 0 0,0 0 0,-1 0 0,1 0 0,0 0 0,0 0 0,0 0 0,0 0 0,0 0 0,0 0 0,0 0 0,0 0 0,-1 0 0,1 0 0,0 0 0,0 0 0,0 0 0,0 0 0,0 0 0,0 0 0,0-1 0,-1 1 0,1 0 0,0 0 0,0 0 0,0 0 0,0 0 0,0 0 0,0 0 0,0 0 0,0 0 0,0 0 0,0 0 0,0-1 0,0 1 0,0 0 0,0 0 0,-1 0 0,-2 4 0,0 0 0,0 0 0,0 1 0,1-1 0,0 1 0,-1 0 0,1-1 0,1 1 0,-3 8 0,-5 46 0,8-50 0,2 0 0,-1-1 0,1 1 0,0 0 0,1-1 0,0 0 0,4 13 0,-5-19 0,0 0 0,0 0 0,0 1 0,0-1 0,0 0 0,1 0 0,-1 0 0,1 0 0,0-1 0,-1 1 0,1 0 0,0-1 0,3 3 0,-4-3 0,1-1 0,-1 1 0,1-1 0,0 0 0,-1 1 0,1-1 0,-1 0 0,1 0 0,0 0 0,-1 0 0,1 0 0,0 0 0,-1 0 0,1-1 0,-1 1 0,1 0 0,-1-1 0,1 0 0,-1 1 0,1-1 0,-1 0 0,3-1 0,1-2 0,-1 1 0,1-1 0,-1 0 0,0-1 0,0 1 0,-1-1 0,1 0 0,-1 0 0,0 0 0,0 0 0,4-10 0,-5 8 0,1 1 0,-1-1 0,0 1 0,-1-1 0,1 0 0,-1 1 0,-1-1 0,1 0 0,-2-13 0,1 17 13,-1 0 1,0 1-1,1-1 0,-1 1 0,0-1 0,0 1 0,0-1 0,-1 1 0,1 0 1,-1-1-1,1 1 0,-1 0 0,0 0 0,0 0 0,1 0 0,-1 1 0,-1-1 1,1 0-1,0 1 0,0 0 0,-1-1 0,1 1 0,0 0 0,-1 0 0,-2-1 1,-1 1-170,0 0 1,0 0 0,0 0 0,0 1 0,0 0 0,0 0 0,0 1-1,0-1 1,0 1 0,-7 2 0,-2 2-6671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9.122"/>
    </inkml:context>
    <inkml:brush xml:id="br0">
      <inkml:brushProperty name="width" value="0.05" units="cm"/>
      <inkml:brushProperty name="height" value="0.05" units="cm"/>
      <inkml:brushProperty name="color" value="#FF0066"/>
    </inkml:brush>
  </inkml:definitions>
  <inkml:trace contextRef="#ctx0" brushRef="#br0">225 17 24575,'0'-1'0,"-1"1"0,1-1 0,0 0 0,-1 0 0,1 1 0,-1-1 0,1 0 0,-1 1 0,1-1 0,-1 0 0,0 1 0,1-1 0,-1 1 0,0-1 0,1 1 0,-1-1 0,0 1 0,0-1 0,1 1 0,-1 0 0,0 0 0,0-1 0,0 1 0,0 0 0,1 0 0,-1 0 0,-2 0 0,-27-3 0,26 3 0,-9 0 0,0 0 0,-1 1 0,1 0 0,-19 5 0,26-4 0,-1 0 0,0 0 0,1 0 0,0 1 0,-1 0 0,1 0 0,0 0 0,0 1 0,1 0 0,-8 6 0,12-9 0,0 0 0,0 0 0,1 0 0,-1 0 0,0 0 0,0 0 0,1 0 0,-1 0 0,1 0 0,-1 0 0,1 0 0,-1 1 0,1-1 0,0 0 0,-1 0 0,1 1 0,0-1 0,0 0 0,0 0 0,0 1 0,0-1 0,0 2 0,1-1 0,0 0 0,0 0 0,0 0 0,0-1 0,0 1 0,0 0 0,0-1 0,1 1 0,-1-1 0,0 1 0,1-1 0,2 2 0,5 3 0,-1-1 0,1-1 0,0 1 0,15 4 0,36 8 0,-44-14 0,0 2 0,0-1 0,-1 2 0,0 0 0,26 14 0,-40-19 0,0 0 0,0-1 0,0 1 0,0 0 0,0-1 0,0 1 0,0 0 0,0 0 0,-1 0 0,1 0 0,0 0 0,0 0 0,-1 0 0,1 0 0,-1 0 0,1 0 0,-1 1 0,1-1 0,-1 0 0,0 0 0,0 0 0,1 1 0,-1-1 0,0 1 0,-1 0 0,1 0 0,-1 0 0,0-1 0,1 1 0,-1 0 0,0-1 0,0 1 0,0 0 0,0-1 0,0 0 0,-1 1 0,1-1 0,0 0 0,-2 2 0,-5 3 0,0-1 0,0 1 0,-1-2 0,-17 8 0,10-6-227,0-1-1,-1-1 1,0 0-1,0-1 1,-29 0-1,29-2-6598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39.964"/>
    </inkml:context>
    <inkml:brush xml:id="br0">
      <inkml:brushProperty name="width" value="0.05" units="cm"/>
      <inkml:brushProperty name="height" value="0.05" units="cm"/>
      <inkml:brushProperty name="color" value="#FF0066"/>
    </inkml:brush>
  </inkml:definitions>
  <inkml:trace contextRef="#ctx0" brushRef="#br0">136 161 24575,'5'-6'0,"0"0"0,0 0 0,0-1 0,-1 0 0,1 0 0,-2 0 0,1-1 0,-1 1 0,4-16 0,-6 22 0,-1 0 0,0-1 0,0 1 0,1 0 0,-1 0 0,0 0 0,0-1 0,0 1 0,0 0 0,0 0 0,-1 0 0,1-1 0,0 1 0,0 0 0,-1 0 0,1 0 0,-1 0 0,0-2 0,0 2 0,1 1 0,-1-1 0,0 1 0,1 0 0,-1-1 0,0 1 0,1 0 0,-1-1 0,0 1 0,0 0 0,1 0 0,-1 0 0,0-1 0,1 1 0,-1 0 0,0 0 0,0 0 0,1 0 0,-1 1 0,0-1 0,-1 0 0,-2 1 0,0 1 0,-1-1 0,1 1 0,1 0 0,-1 0 0,0 0 0,0 1 0,-5 4 0,-10 12 0,2 1 0,0 0 0,1 1 0,-21 37 0,35-53 0,0-1 0,0 1 0,0-1 0,0 1 0,1 0 0,0 0 0,0 0 0,0-1 0,0 1 0,1 10 0,0-13 0,0-1 0,0 1 0,1-1 0,-1 0 0,0 1 0,1-1 0,-1 0 0,1 1 0,0-1 0,-1 0 0,1 0 0,0 1 0,0-1 0,-1 0 0,1 0 0,0 0 0,2 1 0,-2-1 0,1 0 0,0 0 0,-1-1 0,1 1 0,0-1 0,-1 1 0,1-1 0,0 1 0,0-1 0,-1 0 0,1 0 0,0 0 0,0 0 0,0 0 0,-1-1 0,1 1 0,2-1 0,3-1 0,-1 1 0,0-2 0,0 1 0,0-1 0,0 0 0,0 0 0,-1 0 0,0-1 0,1 0 0,7-7 0,-3 0 0,0 0 0,-1 0 0,13-20 0,-11 20 0,-11 11 0,0-1 0,1 1 0,-1 1 0,0-1 0,0 0 0,1 0 0,-1 0 0,0 0 0,1 0 0,-1 0 0,0 0 0,0 0 0,1 0 0,-1 0 0,0 1 0,0-1 0,0 0 0,1 0 0,-1 0 0,0 0 0,0 1 0,0-1 0,0 0 0,1 0 0,-1 1 0,0-1 0,0 0 0,0 0 0,0 1 0,0-1 0,1 1 0,4 30 0,-4-19 0,0-2 0,1 0 0,0 0 0,1 0 0,0 0 0,1-1 0,4 10 0,-6-15 0,0-1 0,0 0 0,0-1 0,0 1 0,0 0 0,1-1 0,0 1 0,-1-1 0,1 0 0,0 1 0,0-1 0,0-1 0,0 1 0,0 0 0,1-1 0,-1 0 0,0 0 0,1 0 0,-1 0 0,7 1 0,0-2 0,0 0 0,-1 0 0,1-1 0,0-1 0,-1 1 0,1-1 0,-1-1 0,0 0 0,1 0 0,-1-1 0,-1 0 0,1-1 0,-1 0 0,1 0 0,-1-1 0,-1 0 0,1 0 0,12-14 0,-10 9 0,-1 1 0,0-1 0,-1-1 0,0 0 0,-1 0 0,0 0 0,-1-1 0,0 0 0,-1 0 0,-1 0 0,0-1 0,3-21 0,-6 26 0,0 1 0,-1-1 0,0 0 0,0 1 0,-3-16 0,3 23 0,0-1 0,-1 1 0,1-1 0,-1 1 0,1-1 0,-1 1 0,0 0 0,1-1 0,-1 1 0,0 0 0,0-1 0,0 1 0,0 0 0,0 0 0,0 0 0,0 0 0,0 0 0,0 0 0,-1 0 0,1 0 0,0 0 0,-1 1 0,1-1 0,-1 1 0,1-1 0,0 1 0,-1-1 0,1 1 0,-1 0 0,0-1 0,1 1 0,-1 0 0,1 0 0,-1 0 0,1 1 0,-1-1 0,1 0 0,-1 0 0,1 1 0,-3 0 0,-2 2 0,-1-1 0,0 1 0,1 0 0,0 1 0,0 0 0,0 0 0,0 0 0,0 1 0,1 0 0,0 0 0,0 0 0,-5 7 0,5-5 0,0-1 0,1 1 0,-1 0 0,1 0 0,1 1 0,0-1 0,0 1 0,0-1 0,1 1 0,-2 13 0,3-19 0,1 0 0,0 0 0,-1 0 0,1 0 0,0 0 0,0 0 0,1 0 0,-1 0 0,0 0 0,1 0 0,-1 0 0,1 0 0,0 0 0,-1-1 0,1 1 0,0 0 0,0 0 0,0 0 0,0-1 0,1 1 0,-1-1 0,0 1 0,1-1 0,-1 1 0,1-1 0,-1 0 0,1 0 0,0 0 0,0 0 0,-1 0 0,1 0 0,3 1 0,0-1 0,0 0 0,-1-1 0,1 1 0,0-1 0,0 0 0,0-1 0,-1 1 0,1-1 0,0 0 0,-1 0 0,1 0 0,8-4 0,-6 2 0,-3 1 0,0 1 0,0-1 0,1 0 0,-1 1 0,1 0 0,-1 0 0,6 0 0,-9 1 0,1 0 0,-1 1 0,0-1 0,1 0 0,-1 1 0,0-1 0,1 1 0,-1-1 0,0 1 0,0 0 0,0-1 0,0 1 0,1 0 0,-1 0 0,0 0 0,0 0 0,0 0 0,-1 0 0,1 0 0,0 0 0,0 0 0,-1 1 0,1-1 0,0 0 0,-1 0 0,1 1 0,-1-1 0,1 2 0,23 78 0,-18-56 0,1 0 0,1-1 0,2 0 0,19 38 0,-16-42-1365,-3-4-5461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55.738"/>
    </inkml:context>
    <inkml:brush xml:id="br0">
      <inkml:brushProperty name="width" value="0.05" units="cm"/>
      <inkml:brushProperty name="height" value="0.05" units="cm"/>
      <inkml:brushProperty name="color" value="#FF0066"/>
    </inkml:brush>
  </inkml:definitions>
  <inkml:trace contextRef="#ctx0" brushRef="#br0">1 46 24575,'5'-3'0,"0"0"0,0 1 0,0-1 0,0 1 0,0 0 0,1 1 0,-1-1 0,1 1 0,-1 0 0,1 0 0,10 1 0,13-4 0,1-5 0,-25 7 0,0 0 0,0 0 0,1 1 0,-1-1 0,1 1 0,-1 1 0,1-1 0,7 1 0,-11 0 0,-1 1 0,0-1 0,1 1 0,-1 0 0,0 0 0,1-1 0,-1 1 0,0 0 0,0 0 0,0 0 0,0 0 0,0 1 0,0-1 0,0 0 0,0 0 0,0 1 0,0-1 0,-1 0 0,1 1 0,0-1 0,-1 1 0,1-1 0,-1 1 0,0-1 0,1 1 0,-1-1 0,0 1 0,0-1 0,0 1 0,0-1 0,0 1 0,-1 1 0,1 6 0,-1 0 0,-1 0 0,1-1 0,-4 12 0,-3 0 0,0-1 0,-1 1 0,-20 28 0,19-32 0,0 0 0,1 1 0,1 0 0,1 1 0,-7 20 0,14-36 0,-1-1 0,1 1 0,-1 0 0,1-1 0,0 1 0,0 0 0,0-1 0,-1 1 0,2 0 0,-1 0 0,0-1 0,0 1 0,0 0 0,1-1 0,-1 1 0,1 0 0,0-1 0,0 2 0,0-2 0,0 0 0,1 0 0,-1-1 0,0 1 0,0-1 0,0 1 0,1-1 0,-1 1 0,0-1 0,1 0 0,-1 0 0,0 1 0,1-1 0,-1 0 0,0 0 0,1-1 0,-1 1 0,1 0 0,-1 0 0,0-1 0,0 1 0,1 0 0,1-2 0,36-8 0,153-34 0,-116 31-1365,-58 10-5461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56.019"/>
    </inkml:context>
    <inkml:brush xml:id="br0">
      <inkml:brushProperty name="width" value="0.05" units="cm"/>
      <inkml:brushProperty name="height" value="0.05" units="cm"/>
      <inkml:brushProperty name="color" value="#FF0066"/>
    </inkml:brush>
  </inkml:definitions>
  <inkml:trace contextRef="#ctx0" brushRef="#br0">0 100 24575,'3'0'0,"4"0"0,1-3 0,2-1 0,5-3 0,3 0 0,1 1 0,4-1 0,1 0 0,2-1 0,-1 0 0,-1-1 0,-2 1 0,-2 1 0,-1 0 0,-1 0 0,-3 2-8191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56.976"/>
    </inkml:context>
    <inkml:brush xml:id="br0">
      <inkml:brushProperty name="width" value="0.05" units="cm"/>
      <inkml:brushProperty name="height" value="0.05" units="cm"/>
      <inkml:brushProperty name="color" value="#FF0066"/>
    </inkml:brush>
  </inkml:definitions>
  <inkml:trace contextRef="#ctx0" brushRef="#br0">0 155 24575,'0'-1'0,"1"0"0,-1 0 0,0 1 0,1-1 0,-1 0 0,1 0 0,0 1 0,-1-1 0,1 0 0,-1 0 0,1 1 0,0-1 0,-1 1 0,1-1 0,0 1 0,0-1 0,0 1 0,-1-1 0,3 0 0,18-7 0,-21 8 0,8-3 0,0 1 0,0 0 0,0 1 0,0 0 0,1 0 0,-1 1 0,0 0 0,0 0 0,1 1 0,15 3 0,-12-1 0,-1 1 0,1 0 0,-1 1 0,0 0 0,0 1 0,19 13 0,-16-8 0,-1 0 0,0 0 0,-1 1 0,-1 0 0,0 1 0,0 1 0,-1 0 0,-1 0 0,0 1 0,12 29 0,-20-40 0,0 0 0,0 0 0,-1 0 0,1 0 0,-1 0 0,0 0 0,0 0 0,0 0 0,0 0 0,-1 0 0,-1 7 0,1-9 0,1-1 0,0 1 0,-1-1 0,1 0 0,-1 1 0,0-1 0,1 1 0,-1-1 0,0 0 0,0 1 0,0-1 0,0 0 0,0 0 0,0 0 0,0 0 0,0 0 0,-1 0 0,1 0 0,0 0 0,-1 0 0,1-1 0,0 1 0,-1 0 0,1-1 0,-1 1 0,1-1 0,-1 0 0,1 0 0,-1 1 0,0-1 0,1 0 0,-1 0 0,-2-1 0,2 1 0,1-1 0,-1 1 0,0-1 0,0 0 0,0 0 0,1 0 0,-1 0 0,0 0 0,1 0 0,-1 0 0,1-1 0,-1 1 0,1 0 0,0-1 0,0 0 0,0 1 0,-1-1 0,1 0 0,1 1 0,-1-1 0,0 0 0,0 0 0,1 0 0,-1 1 0,1-1 0,-1 0 0,1-3 0,-1-4 0,0-1 0,0 0 0,1 1 0,1-12 0,2-12 0,1 0 0,2 1 0,1 0 0,2 0 0,0 0 0,3 2 0,19-41 0,-30 69-72,0-1 1,1 1-1,-1 0 0,0 0 0,1 0 0,-1 0 0,1 0 0,0 0 1,-1 1-1,1-1 0,0 0 0,0 1 0,0 0 0,0-1 0,0 1 1,0 0-1,1 0 0,4-2 0,2 4-6754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57.224"/>
    </inkml:context>
    <inkml:brush xml:id="br0">
      <inkml:brushProperty name="width" value="0.05" units="cm"/>
      <inkml:brushProperty name="height" value="0.05" units="cm"/>
      <inkml:brushProperty name="color" value="#FF0066"/>
    </inkml:brush>
  </inkml:definitions>
  <inkml:trace contextRef="#ctx0" brushRef="#br0">0 56 24575,'0'-2'0,"3"-37"0,-2 38 0,-1 0 0,0 0 0,0 0 0,0 0 0,1 1 0,-1-1 0,0 0 0,1 0 0,-1 1 0,1-1 0,-1 0 0,1 1 0,-1-1 0,1 0 0,-1 1 0,1-1 0,1 0 0,-2 1 0,1 0 0,0 0 0,-1 0 0,1 0 0,0 0 0,-1 0 0,1 0 0,0 0 0,-1 0 0,1 1 0,0-1 0,-1 0 0,1 0 0,-1 1 0,1-1 0,0 0 0,-1 1 0,1-1 0,-1 1 0,1-1 0,-1 1 0,1-1 0,-1 1 0,0-1 0,1 1 0,0 0 0,2 3 0,-1 0 0,1 0 0,0 0 0,-1 0 0,0 1 0,0-1 0,0 1 0,1 6 0,8 44 0,-4-19 0,0-7 44,0 3 98,20 55 0,-24-79-283,1 0 0,0 0 0,0 0 0,1 0-1,0-1 1,0 0 0,1 0 0,0 0 0,0 0 0,0-1 0,11 8 0,2-3-6685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8:42.872"/>
    </inkml:context>
    <inkml:brush xml:id="br0">
      <inkml:brushProperty name="width" value="0.05" units="cm"/>
      <inkml:brushProperty name="height" value="0.05" units="cm"/>
      <inkml:brushProperty name="color" value="#FFFFFF"/>
    </inkml:brush>
  </inkml:definitions>
  <inkml:trace contextRef="#ctx0" brushRef="#br0">124 1 24575,'-3'16'0,"-1"1"0,0-1 0,-2 0 0,-12 28 0,6-15 0,-45 134 0,51-143 0,2 0 0,0 0 0,1 1 0,1-1 0,1 1 0,3 28 0,-2-47 0,0 0 0,1-1 0,0 1 0,-1 0 0,1 0 0,0-1 0,0 1 0,0 0 0,0-1 0,0 1 0,0-1 0,0 1 0,0-1 0,1 0 0,-1 1 0,1-1 0,-1 0 0,1 0 0,-1 0 0,1 0 0,0 0 0,-1 0 0,1-1 0,0 1 0,0 0 0,-1-1 0,1 0 0,0 1 0,0-1 0,0 0 0,3 0 0,8 1 0,-1-1 0,1-1 0,20-3 0,-25 3 0,48-7 0,0 3 0,-1 2 0,1 3 0,80 10 0,-133-10 0,1 1 0,-1 0 0,0-1 0,1 0 0,-1 1 0,0-1 0,1-1 0,-1 1 0,0 0 0,1-1 0,-1 0 0,0 1 0,0-1 0,0-1 0,0 1 0,0 0 0,0-1 0,0 0 0,0 1 0,0-1 0,0 0 0,-1-1 0,1 1 0,-1 0 0,0-1 0,0 1 0,0-1 0,0 0 0,0 1 0,0-1 0,-1 0 0,1 0 0,0-4 0,4-7 0,-1 0 0,0-1 0,-1 1 0,0-1 0,-2 0 0,0 0 0,0-1 0,-1 1 0,-2-21 0,0 28 0,0 0 0,-1-1 0,0 1 0,0 0 0,-1 1 0,0-1 0,0 0 0,-1 1 0,0 0 0,0 0 0,0 0 0,-1 0 0,0 1 0,-1-1 0,1 1 0,-1 1 0,-1-1 0,-11-8 0,10 9-273,0 1 0,0-1 0,-1 1 0,-9-3 0,2 2-6553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57.393"/>
    </inkml:context>
    <inkml:brush xml:id="br0">
      <inkml:brushProperty name="width" value="0.05" units="cm"/>
      <inkml:brushProperty name="height" value="0.05" units="cm"/>
      <inkml:brushProperty name="color" value="#FF0066"/>
    </inkml:brush>
  </inkml:definitions>
  <inkml:trace contextRef="#ctx0" brushRef="#br0">21 147 24575,'-3'-3'0,"-4"-1"0,0-3 0,3-3 0,9 1 0,9-2 0,14-2 0,11-2 0,11 0 0,9-2 0,6 0 0,1 2 0,-11 4-8191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5.941"/>
    </inkml:context>
    <inkml:brush xml:id="br0">
      <inkml:brushProperty name="width" value="0.05" units="cm"/>
      <inkml:brushProperty name="height" value="0.05" units="cm"/>
      <inkml:brushProperty name="color" value="#FF0066"/>
    </inkml:brush>
  </inkml:definitions>
  <inkml:trace contextRef="#ctx0" brushRef="#br0">0 11 24575,'0'-1'0,"0"1"0,0 0 0,0-1 0,0 1 0,0-1 0,0 1 0,0 0 0,0-1 0,0 1 0,1 0 0,-1-1 0,0 1 0,0-1 0,0 1 0,0 0 0,1-1 0,-1 1 0,0 0 0,0 0 0,0-1 0,1 1 0,-1 0 0,0-1 0,1 1 0,-1 0 0,0 0 0,0 0 0,1-1 0,-1 1 0,0 0 0,1 0 0,-1 0 0,1 0 0,-1 0 0,0-1 0,1 1 0,-1 0 0,0 0 0,1 0 0,-1 0 0,1 0 0,-1 0 0,0 0 0,1 0 0,-1 1 0,0-1 0,1 0 0,-1 0 0,0 0 0,1 0 0,0 1 0,1-1 0,-1 1 0,0-1 0,0 1 0,0 0 0,0-1 0,0 1 0,0 0 0,0 0 0,0-1 0,-1 1 0,1 0 0,0 0 0,0 0 0,0 2 0,2 7 0,-1 0 0,-1 1 0,0-1 0,0 1 0,-1-1 0,0 0 0,-1 1 0,0-1 0,-4 14 0,0 12 0,1 32 0,5 97 0,18 69 0,1 2 0,-2 294 0,-13-323 0,-1 60-1365,-4-258-5461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6.637"/>
    </inkml:context>
    <inkml:brush xml:id="br0">
      <inkml:brushProperty name="width" value="0.05" units="cm"/>
      <inkml:brushProperty name="height" value="0.05" units="cm"/>
      <inkml:brushProperty name="color" value="#FF0066"/>
    </inkml:brush>
  </inkml:definitions>
  <inkml:trace contextRef="#ctx0" brushRef="#br0">364 109 24575,'3'-5'0,"1"1"0,0-1 0,-1 0 0,0 0 0,0 0 0,0 0 0,-1-1 0,3-7 0,-4 12 0,-1 0 0,1-1 0,-1 1 0,1-1 0,-1 1 0,0-1 0,0 1 0,0-1 0,1 1 0,-1-1 0,0 1 0,-1-1 0,1 1 0,0-1 0,0 1 0,-1-1 0,1 1 0,-1-1 0,1 1 0,-1 0 0,0-1 0,1 1 0,-1 0 0,0-1 0,0 1 0,0 0 0,0 0 0,0 0 0,0 0 0,0 0 0,0 0 0,-1 0 0,1 0 0,0 0 0,-1 1 0,-1-2 0,-6 0 0,0 0 0,1 1 0,-1-1 0,0 2 0,0-1 0,0 2 0,0-1 0,0 1 0,0 0 0,0 1 0,-12 3 0,-3 3 0,1 0 0,1 1 0,-23 13 0,37-18 0,-17 9 0,-24 17 0,44-26 0,-1 0 0,1 0 0,0 1 0,0 0 0,0-1 0,0 2 0,1-1 0,0 1 0,-7 11 0,10-14 0,0-1 0,1 1 0,-1 0 0,0 0 0,1 0 0,0 0 0,-1 0 0,1 0 0,0 0 0,1 0 0,-1 0 0,0 0 0,1-1 0,0 1 0,-1 0 0,1 0 0,1 0 0,-1-1 0,0 1 0,0 0 0,1-1 0,0 1 0,-1-1 0,1 0 0,0 1 0,4 2 0,5 6 0,1-2 0,0 0 0,26 16 0,-27-19 0,106 56 0,-12-8 0,-103-53 0,0 0 0,-1 0 0,1 0 0,0 1 0,-1-1 0,1 0 0,-1 1 0,1-1 0,-1 1 0,0-1 0,1 1 0,-1 0 0,1 3 0,-1-4 0,-1 0 0,0-1 0,0 1 0,0 0 0,0 0 0,-1 0 0,1 0 0,0 0 0,0-1 0,0 1 0,-1 0 0,1 0 0,0-1 0,-1 1 0,1 0 0,-1 0 0,1-1 0,-1 1 0,1 0 0,-1-1 0,0 1 0,1-1 0,-1 1 0,0-1 0,1 1 0,-1-1 0,0 1 0,1-1 0,-1 1 0,0-1 0,0 0 0,0 0 0,1 1 0,-3-1 0,-10 4-105,0 0 0,-1-1 0,1-1 0,-1 0 0,0-1 0,0 0 0,0-1 0,1 0 0,-1-1 0,0-1 0,0-1 0,-17-4 0,12-1-6721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7.040"/>
    </inkml:context>
    <inkml:brush xml:id="br0">
      <inkml:brushProperty name="width" value="0.05" units="cm"/>
      <inkml:brushProperty name="height" value="0.05" units="cm"/>
      <inkml:brushProperty name="color" value="#FF0066"/>
    </inkml:brush>
  </inkml:definitions>
  <inkml:trace contextRef="#ctx0" brushRef="#br0">0 65 24575,'14'-7'0,"-2"1"0,0 0 0,22-6 0,-32 11 0,1 1 0,0-1 0,0 0 0,-1 1 0,1 0 0,0 0 0,0 0 0,0 0 0,0 0 0,-1 0 0,1 1 0,0-1 0,0 1 0,0 0 0,-1 0 0,1 0 0,-1 0 0,4 2 0,-3-1 0,-1 0 0,0 1 0,0-1 0,0 0 0,0 1 0,0 0 0,0-1 0,-1 1 0,0 0 0,1 0 0,-1 0 0,0 0 0,0 0 0,1 6 0,3 50 0,-4-37 0,6 49 0,3 48 0,10-154 0,4-18 0,2 1 0,2 1 0,46-62 0,-70 108 0,0-1 0,1 1 0,0 0 0,0 0 0,0 1 0,1-1 0,0 1 0,10-5 0,-14 8 0,0 0 0,0 0 0,0 1 0,0-1 0,0 1 0,0 0 0,0-1 0,0 1 0,0 0 0,0 0 0,0 0 0,0 1 0,0-1 0,0 0 0,0 1 0,0-1 0,0 1 0,0 0 0,0 0 0,-1-1 0,1 1 0,0 0 0,0 1 0,-1-1 0,1 0 0,-1 0 0,1 1 0,-1-1 0,1 1 0,-1-1 0,0 1 0,0 0 0,2 3 0,13 23 0,-2 1 0,-1 0 0,-1 1 0,12 51 0,-5-19 0,1 7-1365,-14-41-5461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7.228"/>
    </inkml:context>
    <inkml:brush xml:id="br0">
      <inkml:brushProperty name="width" value="0.05" units="cm"/>
      <inkml:brushProperty name="height" value="0.05" units="cm"/>
      <inkml:brushProperty name="color" value="#FF0066"/>
    </inkml:brush>
  </inkml:definitions>
  <inkml:trace contextRef="#ctx0" brushRef="#br0">7 37 24575,'0'-3'0,"-2"-1"0,-2-3 0,3 0 0,5 1 0,7 2 0,9 1 0,2 2 0,8 0 0,4 1 0,5 0 0,2 0 0,0 1 0,-2-1 0,0 0 0,-2 0 0,-7 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7.443"/>
    </inkml:context>
    <inkml:brush xml:id="br0">
      <inkml:brushProperty name="width" value="0.05" units="cm"/>
      <inkml:brushProperty name="height" value="0.05" units="cm"/>
      <inkml:brushProperty name="color" value="#FF0066"/>
    </inkml:brush>
  </inkml:definitions>
  <inkml:trace contextRef="#ctx0" brushRef="#br0">92 14 24575,'1'-1'0,"0"-1"0,1 1 0,-1 0 0,0 0 0,0 0 0,0 1 0,1-1 0,-1 0 0,0 0 0,1 1 0,-1-1 0,0 1 0,1-1 0,-1 1 0,1-1 0,-1 1 0,1 0 0,-1 0 0,1 0 0,-1 0 0,3 0 0,-1 1 0,-1 0 0,1-1 0,-1 1 0,1 1 0,-1-1 0,1 0 0,-1 0 0,0 1 0,0 0 0,1-1 0,1 3 0,4 5 0,-1 0 0,1 0 0,-2 0 0,9 14 0,-5-4 0,-1 1 0,0-1 0,-1 1 0,-1 1 0,-1-1 0,-1 1 0,-1 0 0,-1 1 0,-1-1 0,0 27 0,-2-33 0,-1 1 0,-1-1 0,0 0 0,-1 1 0,0-1 0,-2 0 0,0-1 0,0 1 0,-1-1 0,-1 0 0,0 0 0,-1-1 0,-1 0 0,-19 22 0,14-20-273,-1-2 0,-1 0 0,0 0 0,-36 19 0,-8-1-6553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7.739"/>
    </inkml:context>
    <inkml:brush xml:id="br0">
      <inkml:brushProperty name="width" value="0.05" units="cm"/>
      <inkml:brushProperty name="height" value="0.05" units="cm"/>
      <inkml:brushProperty name="color" value="#FF0066"/>
    </inkml:brush>
  </inkml:definitions>
  <inkml:trace contextRef="#ctx0" brushRef="#br0">205 16 24575,'1'0'0,"0"0"0,0 0 0,0 0 0,0 0 0,0 0 0,0 0 0,0-1 0,0 1 0,0 0 0,0-1 0,0 1 0,0 0 0,0-1 0,0 1 0,0-1 0,0 0 0,0 1 0,0-1 0,0 0 0,-1 1 0,1-1 0,1-1 0,-2 2 0,0-1 0,0 1 0,0 0 0,0 0 0,0 0 0,0 0 0,0-1 0,0 1 0,0 0 0,0 0 0,0 0 0,0 0 0,0-1 0,0 1 0,0 0 0,0 0 0,0 0 0,-1 0 0,1 0 0,0-1 0,0 1 0,0 0 0,0 0 0,0 0 0,0 0 0,0 0 0,-1 0 0,1-1 0,0 1 0,0 0 0,0 0 0,0 0 0,0 0 0,-1 0 0,1 0 0,0 0 0,0 0 0,0 0 0,0 0 0,-1 0 0,1 0 0,-17 2 0,4 2 0,0 1 0,1 1 0,0 0 0,0 0 0,0 2 0,1-1 0,0 1 0,0 1 0,1 0 0,0 1 0,1-1 0,0 2 0,1-1 0,-8 14 0,10-16 0,1 1 0,1 0 0,0 0 0,0 1 0,0-1 0,1 1 0,1 0 0,-3 17 0,5-20 0,-1 0 0,1 0 0,1 0 0,-1 0 0,1 0 0,1 0 0,-1 0 0,1 0 0,0-1 0,1 1 0,0-1 0,0 1 0,5 8 0,0-4 34,0 0 1,1-1-1,1 0 0,0 0 0,0-1 0,0-1 0,1 1 0,1-2 0,18 11 1,-4-5-462,0-1 0,1-2 1,40 11-1,-3-6-6399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6:59.743"/>
    </inkml:context>
    <inkml:brush xml:id="br0">
      <inkml:brushProperty name="width" value="0.05" units="cm"/>
      <inkml:brushProperty name="height" value="0.05" units="cm"/>
      <inkml:brushProperty name="color" value="#FF0066"/>
    </inkml:brush>
  </inkml:definitions>
  <inkml:trace contextRef="#ctx0" brushRef="#br0">0 117 24575,'3'0'0,"4"0"0,4 0 0,11 0 0,15 0 0,15 0 0,22-8 0,14-4 0,10-2 0,-1 1 0,5 0 0,2 2 0,-10 3 0,-13-3 0,-14 0 0,-15 2 0,-17 3-8191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00.646"/>
    </inkml:context>
    <inkml:brush xml:id="br0">
      <inkml:brushProperty name="width" value="0.05" units="cm"/>
      <inkml:brushProperty name="height" value="0.05" units="cm"/>
      <inkml:brushProperty name="color" value="#FF0066"/>
    </inkml:brush>
  </inkml:definitions>
  <inkml:trace contextRef="#ctx0" brushRef="#br0">0 151 24575,'0'-3'0,"3"-1"0,7-2 0,8-4 0,9 0 0,16 2 0,17 2 0,17 2 0,19 2 0,19-5 0,14-1 0,9-2 0,-1 1 0,-10-2 0,-10-7 0,-21-1 0,-26 3-8191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01.794"/>
    </inkml:context>
    <inkml:brush xml:id="br0">
      <inkml:brushProperty name="width" value="0.05" units="cm"/>
      <inkml:brushProperty name="height" value="0.05" units="cm"/>
      <inkml:brushProperty name="color" value="#FF0066"/>
    </inkml:brush>
  </inkml:definitions>
  <inkml:trace contextRef="#ctx0" brushRef="#br0">0 27 24575,'0'3'0,"4"1"0,5 0 0,12-1 0,10-1 0,6 0 0,15-2 0,13 1 0,13-1 0,5-3 0,10-2 0,6-4 0,-8-2 0,-10 1 0,-19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0.524"/>
    </inkml:context>
    <inkml:brush xml:id="br0">
      <inkml:brushProperty name="width" value="0.05" units="cm"/>
      <inkml:brushProperty name="height" value="0.05" units="cm"/>
      <inkml:brushProperty name="color" value="#FFFFFF"/>
    </inkml:brush>
  </inkml:definitions>
  <inkml:trace contextRef="#ctx0" brushRef="#br0">0 179 24575,'30'28'0,"-8"-9"0,37 42 0,-47-46 0,-1 1 0,0 0 0,-1 1 0,-1 0 0,-1 0 0,0 1 0,-1 0 0,-1 0 0,-1 0 0,5 32 0,-10-49 0,0 1 0,1-1 0,-1 0 0,0 1 0,-1-1 0,1 1 0,0-1 0,0 1 0,0-1 0,-1 1 0,1-1 0,-1 0 0,1 1 0,-1-1 0,0 0 0,1 0 0,-1 1 0,0-1 0,0 0 0,-2 2 0,3-3 0,0 0 0,0 0 0,-1 0 0,1 0 0,0 1 0,-1-1 0,1 0 0,0 0 0,-1 0 0,1 0 0,0 0 0,-1 0 0,1 0 0,0 0 0,0 0 0,-1 0 0,1 0 0,0 0 0,-1 0 0,1-1 0,0 1 0,-1 0 0,1 0 0,0 0 0,0 0 0,-1 0 0,1-1 0,0 1 0,-1 0 0,1 0 0,-8-18 0,5 1 0,0 0 0,2 0 0,0-1 0,0 1 0,4-26 0,18-87 0,9 12 0,-25 103 0,0-1 0,1 1 0,1 0 0,1 0 0,12-17 0,-3 12-1365,-1 8-5461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4.167"/>
    </inkml:context>
    <inkml:brush xml:id="br0">
      <inkml:brushProperty name="width" value="0.05" units="cm"/>
      <inkml:brushProperty name="height" value="0.05" units="cm"/>
      <inkml:brushProperty name="color" value="#FFFFFF"/>
    </inkml:brush>
  </inkml:definitions>
  <inkml:trace contextRef="#ctx0" brushRef="#br0">606 160 24575,'1'0'0,"0"0"0,-1-1 0,1 1 0,0 0 0,0 0 0,-1 0 0,1 0 0,0-1 0,-1 1 0,1 0 0,0-1 0,-1 1 0,1 0 0,0-1 0,-1 1 0,1-1 0,-1 1 0,1-1 0,-1 1 0,1-1 0,-1 1 0,1-1 0,-1 0 0,0 1 0,1-1 0,-1 0 0,0 1 0,1-1 0,-1 0 0,0 1 0,0-1 0,0 0 0,0 0 0,0 1 0,0-1 0,0 0 0,0 1 0,0-1 0,0 0 0,0 0 0,0 1 0,0-1 0,-1-1 0,-9-31 0,6 25 0,0 0 0,0 1 0,0-1 0,-1 1 0,0 0 0,0 1 0,-1-1 0,-8-6 0,10 9 0,0 1 0,-1 0 0,0 0 0,1 0 0,-1 1 0,0-1 0,0 1 0,-1 0 0,1 1 0,0-1 0,-1 1 0,1 0 0,-11 0 0,-10 1 0,0 1 0,1 1 0,-1 1 0,1 1 0,-1 2 0,-30 10 0,42-11 0,1 0 0,-1 1 0,2 0 0,-1 1 0,1 1 0,0 0 0,0 0 0,1 1 0,0 1 0,1 0 0,0 0 0,-16 21 0,24-28 0,0 0 0,0 1 0,0-1 0,0 1 0,1-1 0,0 1 0,-1 0 0,1-1 0,0 1 0,1 0 0,-1 0 0,1 0 0,-1 0 0,1 0 0,1 0 0,-1-1 0,1 6 0,1-4 0,-1-1 0,1 1 0,0-1 0,0 0 0,1 0 0,-1 0 0,1 0 0,0 0 0,0 0 0,0-1 0,0 1 0,5 3 0,9 5 0,1 0 0,0-1 0,0-1 0,1-1 0,21 7 0,30 11 0,-43-18 0,0 1 0,0 1 0,-1 1 0,-1 2 0,37 25 0,-59-37 0,0 1 0,0 0 0,0 0 0,0 0 0,0 0 0,-1 0 0,1 1 0,-1-1 0,0 1 0,0 0 0,0 0 0,-1-1 0,1 1 0,-1 0 0,0 0 0,0 1 0,0 4 0,-1-5 0,0 0 0,0 0 0,-1-1 0,1 1 0,-1 0 0,0 0 0,0-1 0,-1 1 0,1-1 0,-1 1 0,0-1 0,0 0 0,0 0 0,0 0 0,0 0 0,-1 0 0,1 0 0,-1 0 0,-4 3 0,-3 2 0,-1 0 0,0-1 0,-1-1 0,0 1 0,0-2 0,0 0 0,-1 0 0,1-1 0,-1 0 0,0-1 0,0-1 0,-1 0 0,1-1 0,-25-1 0,11-2 0,0 0 0,0-2 0,1-2 0,0 0 0,0-1 0,-34-15 0,37 10 197,-14-6-145,35 17-176,0 0 0,0 0 0,0 1 0,-1-1 0,1 1-1,0-1 1,-1 1 0,1 0 0,0 0 0,-1 0-1,1 0 1,-3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26.715"/>
    </inkml:context>
    <inkml:brush xml:id="br0">
      <inkml:brushProperty name="width" value="0.05" units="cm"/>
      <inkml:brushProperty name="height" value="0.05" units="cm"/>
      <inkml:brushProperty name="color" value="#FF0066"/>
    </inkml:brush>
  </inkml:definitions>
  <inkml:trace contextRef="#ctx0" brushRef="#br0">276 103 24575,'0'-6'0,"0"0"0,0 0 0,-1-1 0,0 1 0,0 0 0,0 0 0,-1 0 0,-4-11 0,4 15 0,1-1 0,-1 1 0,0-1 0,0 1 0,0 0 0,0 0 0,0 0 0,0 0 0,0 0 0,-1 0 0,1 0 0,-1 1 0,1-1 0,-1 1 0,1 0 0,-1 0 0,0 0 0,0 0 0,0 0 0,0 1 0,-3-1 0,-1 1 0,1 0 0,-1 0 0,0 0 0,0 1 0,1 0 0,-1 1 0,1-1 0,-1 1 0,1 1 0,-12 5 0,4-1 0,0 1 0,1 0 0,-20 17 0,28-21 0,0 1 0,0-1 0,1 1 0,0 0 0,0 0 0,0 0 0,0 1 0,1-1 0,0 1 0,-4 9 0,7-13 0,-1 1 0,0-1 0,1 1 0,0-1 0,0 1 0,0 0 0,0-1 0,0 1 0,0-1 0,0 1 0,1-1 0,-1 1 0,1-1 0,0 1 0,0-1 0,0 0 0,0 1 0,0-1 0,1 0 0,-1 0 0,0 0 0,1 0 0,0 0 0,0 0 0,-1 0 0,1 0 0,0-1 0,0 1 0,3 1 0,3 2 0,0-1 0,0 0 0,0 0 0,0 0 0,1-1 0,15 3 0,58 7 0,-38-7 0,-15-2 0,-19-3 0,-1 0 0,1 0 0,13 5 0,-23-6 0,0 0 0,1 0 0,-1 0 0,0 0 0,1 0 0,-1 0 0,0 0 0,1 0 0,-1 0 0,0 1 0,1-1 0,-1 0 0,0 0 0,0 0 0,1 1 0,-1-1 0,0 0 0,0 0 0,1 1 0,-1-1 0,0 0 0,0 0 0,0 1 0,1-1 0,-1 0 0,0 0 0,0 1 0,0-1 0,0 0 0,0 1 0,0-1 0,0 0 0,0 1 0,-8 7 0,-19 2 0,10-6 26,-10 3 128,-54 5 0,75-11-275,-1-1-1,1 1 1,-1-2 0,1 1-1,-1-1 1,1 0-1,-1 0 1,1-1 0,-1 1-1,1-1 1,0-1 0,0 1-1,-11-8 1,5 0-6705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27.141"/>
    </inkml:context>
    <inkml:brush xml:id="br0">
      <inkml:brushProperty name="width" value="0.05" units="cm"/>
      <inkml:brushProperty name="height" value="0.05" units="cm"/>
      <inkml:brushProperty name="color" value="#FF0066"/>
    </inkml:brush>
  </inkml:definitions>
  <inkml:trace contextRef="#ctx0" brushRef="#br0">1 73 24575,'0'-1'0,"0"0"0,1 0 0,-1-1 0,1 1 0,-1 0 0,1 0 0,0 0 0,0 0 0,-1 0 0,1 0 0,0 0 0,0 0 0,0 0 0,0 0 0,0 0 0,0 0 0,0 1 0,1-1 0,-1 1 0,0-1 0,0 0 0,0 1 0,3-1 0,30-7 0,-27 7 0,0 2 0,0-1 0,1 1 0,-1 0 0,0 0 0,0 1 0,0 0 0,-1 0 0,1 1 0,0 0 0,-1 0 0,7 4 0,-7-4 0,-1 1 0,0-1 0,0 1 0,0 0 0,0 1 0,0-1 0,-1 1 0,0 0 0,0 0 0,0 0 0,-1 0 0,0 1 0,5 10 0,-7-15 0,-1 0 0,1 1 0,-1-1 0,0 1 0,1 0 0,-1-1 0,0 1 0,0-1 0,0 1 0,0-1 0,0 1 0,0 0 0,0-1 0,-1 1 0,1-1 0,0 1 0,-1-1 0,1 1 0,-1-1 0,0 1 0,0-1 0,1 0 0,-1 1 0,-2 1 0,1-2 0,0 1 0,0 0 0,-1-1 0,1 1 0,-1-1 0,0 0 0,1 0 0,-1 0 0,0 0 0,1 0 0,-1 0 0,-5 0 0,-1 0 0,0-1 0,0 0 0,-1 0 0,1-1 0,0 0 0,0 0 0,-15-5 0,22 5 0,-1 0 0,0 0 0,1 0 0,-1 0 0,0-1 0,1 1 0,0-1 0,-1 1 0,1-1 0,0 0 0,0 0 0,0 0 0,0 0 0,0 0 0,0-1 0,1 1 0,-1 0 0,1-1 0,-1 1 0,1-1 0,0 0 0,0 1 0,0-1 0,1 0 0,-1 0 0,1 1 0,-1-1 0,1 0 0,0 0 0,0-5 0,1 3 0,0 1 0,0-1 0,1 0 0,-1 1 0,1-1 0,0 1 0,0-1 0,1 1 0,-1 0 0,1 0 0,0 0 0,0 0 0,0 0 0,1 1 0,-1-1 0,1 1 0,5-3 0,-1 1-114,0 0 1,0 0-1,1 1 0,0 0 0,0 0 1,0 1-1,0 0 0,1 1 0,-1 0 1,1 1-1,14-1 0,-8 2-6712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27.473"/>
    </inkml:context>
    <inkml:brush xml:id="br0">
      <inkml:brushProperty name="width" value="0.05" units="cm"/>
      <inkml:brushProperty name="height" value="0.05" units="cm"/>
      <inkml:brushProperty name="color" value="#FF0066"/>
    </inkml:brush>
  </inkml:definitions>
  <inkml:trace contextRef="#ctx0" brushRef="#br0">1 48 24575,'0'7'0,"2"0"0,-1-1 0,1 1 0,0-1 0,4 10 0,3 10 0,-1 9 0,-6-21 0,2 0 0,-1-1 0,12 27 0,-15-40 0,0 1 0,0-1 0,0 0 0,1 0 0,-1 1 0,0-1 0,0 0 0,0 0 0,0 1 0,0-1 0,0 0 0,1 0 0,-1 0 0,0 0 0,0 1 0,0-1 0,0 0 0,1 0 0,-1 0 0,0 0 0,0 1 0,0-1 0,1 0 0,-1 0 0,0 0 0,0 0 0,1 0 0,-1 0 0,0 0 0,0 0 0,1 0 0,-1 0 0,0 0 0,0 0 0,1 0 0,-1 0 0,0 0 0,7-9 0,1-18 0,-8 26 0,16-83 0,-10 46 0,14-47 0,-6 116-27,-10-20-1311,2 5-5488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28.159"/>
    </inkml:context>
    <inkml:brush xml:id="br0">
      <inkml:brushProperty name="width" value="0.05" units="cm"/>
      <inkml:brushProperty name="height" value="0.05" units="cm"/>
      <inkml:brushProperty name="color" value="#FF0066"/>
    </inkml:brush>
  </inkml:definitions>
  <inkml:trace contextRef="#ctx0" brushRef="#br0">230 158 24575,'7'-8'0,"2"0"0,0-2 0,-1 1 0,0-1 0,-1 0 0,0-1 0,0 1 0,7-17 0,-14 25 0,1 1 0,-1 0 0,1-1 0,-1 1 0,1-1 0,-1 1 0,0-1 0,0 1 0,0 0 0,0-1 0,0 1 0,0-1 0,0 1 0,-1-1 0,1 1 0,0-1 0,-1 1 0,1 0 0,-1-1 0,0 1 0,1 0 0,-1-1 0,0 1 0,-1-2 0,0 1 0,-1 1 0,1-1 0,0 1 0,-1-1 0,1 1 0,-1 0 0,1 0 0,-1 0 0,1 0 0,-1 0 0,0 1 0,-3-1 0,-7-1 0,1 2 0,-1 0 0,0 0 0,-20 4 0,18-2 0,0 1 0,0 1 0,0 0 0,1 1 0,0 0 0,0 2 0,0-1 0,0 2 0,-16 12 0,28-19 0,1 0 0,-1 0 0,1 0 0,0 0 0,0 0 0,-1 0 0,1 0 0,0 1 0,0-1 0,0 0 0,0 1 0,0-1 0,1 1 0,-1-1 0,0 1 0,1-1 0,-1 1 0,1-1 0,0 1 0,-1 0 0,1-1 0,0 1 0,0 0 0,0-1 0,0 1 0,0 0 0,0-1 0,1 1 0,-1 0 0,0-1 0,1 1 0,0-1 0,-1 1 0,1 0 0,0-1 0,0 0 0,-1 1 0,1-1 0,0 1 0,1-1 0,-1 0 0,0 0 0,0 0 0,0 0 0,3 2 0,6 4 0,0 0 0,0 0 0,1-2 0,21 10 0,174 53 0,-85-31 0,-115-34 0,-1-2 0,-1 0 0,1 0 0,-1 1 0,0 0 0,1 0 0,-1 0 0,0 0 0,-1 0 0,1 1 0,0 0 0,-1 0 0,5 4 0,-8-7 0,0 1 0,0-1 0,1 0 0,-1 1 0,0-1 0,0 0 0,0 1 0,0-1 0,0 0 0,0 1 0,0-1 0,0 0 0,0 1 0,0-1 0,0 1 0,0-1 0,0 0 0,0 1 0,0-1 0,0 0 0,0 1 0,0-1 0,0 0 0,0 1 0,-1-1 0,1 0 0,0 1 0,0-1 0,0 0 0,-1 1 0,-13 7 0,-18 2 0,29-10 0,-15 5 0,-7 1 0,-45 5 0,64-11 0,1 1 0,-1-1 0,0 0 0,1-1 0,-1 1 0,0-1 0,1 0 0,-1 0 0,1-1 0,0 0 0,-1 0 0,1 0 0,0-1 0,-5-2 0,9 4-80,-1-1 0,1 1-1,-1 0 1,1 0 0,0-1-1,0 1 1,0-1 0,0 1-1,0-1 1,0 1 0,0-1 0,0 0-1,1 1 1,-1-1 0,0 0-1,0-3 1,1-10-6746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28.824"/>
    </inkml:context>
    <inkml:brush xml:id="br0">
      <inkml:brushProperty name="width" value="0.05" units="cm"/>
      <inkml:brushProperty name="height" value="0.05" units="cm"/>
      <inkml:brushProperty name="color" value="#FF0066"/>
    </inkml:brush>
  </inkml:definitions>
  <inkml:trace contextRef="#ctx0" brushRef="#br0">1 110 24575,'5'-1'0,"-1"1"0,1-1 0,0 0 0,0-1 0,-1 1 0,1-1 0,-1 0 0,7-3 0,-6 2 0,-1 1 0,0 0 0,0 0 0,1 1 0,-1 0 0,1-1 0,-1 1 0,1 1 0,0-1 0,5 0 0,-5 2 0,0 0 0,0 0 0,0 0 0,-1 1 0,1-1 0,0 1 0,-1 0 0,0 0 0,1 1 0,-1-1 0,0 1 0,0 0 0,5 5 0,-2-1 0,-1-1 0,0 1 0,0 1 0,-1-1 0,0 1 0,6 12 0,-11-19 0,1 0 0,0 1 0,-1-1 0,1 1 0,-1-1 0,0 1 0,1-1 0,-1 1 0,0-1 0,0 1 0,0-1 0,0 1 0,0-1 0,0 1 0,-1-1 0,1 1 0,0-1 0,-1 1 0,1-1 0,-1 1 0,1-1 0,-1 0 0,0 1 0,0-1 0,0 0 0,0 1 0,0-1 0,0 0 0,0 0 0,0 0 0,0 0 0,0 0 0,0 0 0,-1 0 0,1-1 0,0 1 0,-1 0 0,-2 0 0,2 0 0,0 0 0,0 0 0,0-1 0,0 1 0,0-1 0,0 1 0,-1-1 0,1 0 0,0 0 0,0 0 0,-1 0 0,1 0 0,0-1 0,0 1 0,0-1 0,0 1 0,-1-1 0,1 0 0,0 0 0,0 0 0,0 0 0,0 0 0,1 0 0,-1 0 0,0-1 0,-2-2 0,2 2 0,0 0 0,1 0 0,0 0 0,-1 0 0,1-1 0,0 1 0,0 0 0,0-1 0,0 1 0,1-1 0,-1 1 0,1-1 0,0 1 0,-1-1 0,1 1 0,0-1 0,1-3 0,0 1 0,0 1 0,0-1 0,1 1 0,-1 0 0,1-1 0,0 1 0,0 0 0,1 0 0,2-3 0,7-8 0,0 1 0,1 1 0,26-20 0,-35 29 0,2-1 0,0 0 0,1 0 0,-1 1 0,1 0 0,0 0 0,10-4 0,-15 8 0,1-1 0,-1 0 0,0 1 0,0 0 0,0-1 0,1 1 0,-1 0 0,0 0 0,0 0 0,0 1 0,1-1 0,-1 0 0,0 1 0,0-1 0,0 1 0,0 0 0,0 0 0,0 0 0,0 0 0,0 0 0,0 0 0,0 0 0,0 1 0,-1-1 0,1 1 0,2 3 0,4 4 0,-1 1 0,-1 1 0,0-1 0,-1 1 0,6 15 0,-6-14 0,0-1 0,1 1 0,0-1 0,13 18 0,-18-28 0,-1 0 0,1 0 0,-1-1 0,1 1 0,0 0 0,-1 0 0,1-1 0,0 1 0,-1 0 0,1-1 0,0 1 0,0-1 0,-1 1 0,1-1 0,0 1 0,0-1 0,0 0 0,0 1 0,0-1 0,0 0 0,0 0 0,0 0 0,0 1 0,0-1 0,-1 0 0,1 0 0,0-1 0,0 1 0,0 0 0,0 0 0,0 0 0,0-1 0,0 1 0,0 0 0,0-1 0,0 1 0,-1-1 0,1 1 0,0-1 0,0 1 0,0-1 0,-1 1 0,1-1 0,0 0 0,-1 1 0,1-1 0,-1 0 0,1 0 0,-1 0 0,1 0 0,0-1 0,2-4 0,0 0 0,0-1 0,0 1 0,-1-1 0,3-12 0,-2-35 0,-3 44 0,1-1 0,-1 0 0,5-18 0,-5 29 6,0 0 0,0-1 0,0 1 0,0 0-1,0 0 1,0-1 0,0 1 0,0 0 0,0 0 0,0-1 0,0 1-1,0 0 1,0 0 0,0-1 0,1 1 0,-1 0 0,0 0 0,0 0-1,0-1 1,0 1 0,0 0 0,1 0 0,-1 0 0,0-1-1,0 1 1,0 0 0,1 0 0,-1 0 0,0 0 0,0 0 0,0-1-1,1 1 1,-1 0 0,0 0 0,0 0 0,1 0 0,-1 0-1,0 0 1,0 0 0,1 0 0,-1 0 0,0 0 0,0 0 0,1 0-1,-1 0 1,0 0 0,0 0 0,1 0 0,-1 0 0,0 0-1,0 1 1,1-1 0,-1 0 0,0 0 0,10 13-743,-7-9-213,6 8-5876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3.455"/>
    </inkml:context>
    <inkml:brush xml:id="br0">
      <inkml:brushProperty name="width" value="0.05" units="cm"/>
      <inkml:brushProperty name="height" value="0.05" units="cm"/>
      <inkml:brushProperty name="color" value="#FF0066"/>
    </inkml:brush>
  </inkml:definitions>
  <inkml:trace contextRef="#ctx0" brushRef="#br0">572 1 24575,'-51'0'0,"1"3"0,-57 9 0,81-7 0,1 1 0,1 1 0,-1 1 0,1 2 0,1 0 0,-25 15 0,31-15 0,0 1 0,1 1 0,1 0 0,-25 25 0,33-29 0,0-1 0,1 1 0,0 1 0,0-1 0,1 1 0,1 0 0,-1 0 0,1 0 0,1 1 0,0-1 0,-3 13 0,6-19 0,-1 1 0,1 0 0,0-1 0,0 1 0,0 0 0,0-1 0,1 1 0,-1 0 0,1-1 0,0 1 0,0-1 0,0 1 0,1-1 0,-1 1 0,1-1 0,2 4 0,0-2 0,0-1 0,0 1 0,0-1 0,1 0 0,0 0 0,-1 0 0,1-1 0,1 1 0,5 2 0,6 1 0,0 0 0,0-1 0,0-1 0,1 0 0,29 3 0,-20-6-136,0-2-1,0 0 1,0-2-1,0-1 1,0-1-1,0-1 1,-1-2-1,0 0 0,38-17 1,-33 11-6690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3.872"/>
    </inkml:context>
    <inkml:brush xml:id="br0">
      <inkml:brushProperty name="width" value="0.05" units="cm"/>
      <inkml:brushProperty name="height" value="0.05" units="cm"/>
      <inkml:brushProperty name="color" value="#FF0066"/>
    </inkml:brush>
  </inkml:definitions>
  <inkml:trace contextRef="#ctx0" brushRef="#br0">18 32 24575,'-1'0'0,"1"0"0,-1 0 0,0 0 0,1 0 0,-1 0 0,0 0 0,1 0 0,-1 0 0,0 0 0,1 0 0,-1 0 0,0 0 0,1 0 0,-1 1 0,0-1 0,1 0 0,-1 0 0,1 1 0,-1-1 0,1 0 0,-1 1 0,0-1 0,1 1 0,-1-1 0,1 1 0,0-1 0,-1 1 0,1-1 0,-1 1 0,1 0 0,1 0 0,-1-1 0,1 1 0,-1 0 0,1-1 0,-1 1 0,1-1 0,0 1 0,-1-1 0,1 1 0,0-1 0,-1 0 0,1 1 0,0-1 0,-1 0 0,1 1 0,0-1 0,0 0 0,-1 0 0,1 0 0,0 1 0,0-1 0,0 0 0,-1 0 0,2-1 0,52 10 0,-34-5 0,0-1 0,0 0 0,1-2 0,-1 0 0,0-2 0,29-3 0,-46 3 0,0 0 0,0 0 0,0 0 0,0-1 0,0 1 0,0-1 0,-1 0 0,1 0 0,-1 0 0,1 0 0,-1 0 0,4-6 0,-5 8 0,0-1 0,-1 0 0,1 0 0,-1 1 0,0-1 0,1 0 0,-1 0 0,0 0 0,1 0 0,-1 0 0,0 1 0,0-1 0,0 0 0,0 0 0,0 0 0,0 0 0,0 0 0,0 0 0,0-1 0,-1 1 0,1 0 0,-1 0 0,0 0 0,1 0 0,-1 0 0,0 0 0,0 0 0,0 0 0,0 1 0,0-1 0,0 0 0,0 0 0,0 1 0,0-1 0,0 1 0,0-1 0,0 1 0,0 0 0,-2-1 0,0 0 0,0 0 0,0 1 0,0-1 0,0 1 0,0-1 0,0 1 0,0 0 0,0 0 0,0 0 0,0 1 0,0-1 0,0 1 0,0 0 0,0 0 0,0 0 0,-4 2 0,3 0 0,0-1 0,0 1 0,0 0 0,0 0 0,1 1 0,0-1 0,-1 1 0,1 0 0,-4 6 0,0 3 0,1-1 0,0 1 0,1 0 0,0 0 0,1 1 0,-3 17 0,-6 104 298,6-44-1961,4-67-5163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4.496"/>
    </inkml:context>
    <inkml:brush xml:id="br0">
      <inkml:brushProperty name="width" value="0.05" units="cm"/>
      <inkml:brushProperty name="height" value="0.05" units="cm"/>
      <inkml:brushProperty name="color" value="#FF0066"/>
    </inkml:brush>
  </inkml:definitions>
  <inkml:trace contextRef="#ctx0" brushRef="#br0">53 60 24575,'0'0'0,"0"1"0,0-1 0,1 0 0,-1 0 0,0 0 0,0 0 0,0 0 0,0 0 0,0 0 0,1 0 0,-1 0 0,0 0 0,0 0 0,0 0 0,0 0 0,1 1 0,-1-1 0,0 0 0,0 0 0,0 0 0,0 0 0,1-1 0,-1 1 0,0 0 0,0 0 0,0 0 0,0 0 0,1 0 0,-1 0 0,0 0 0,0 0 0,0 0 0,0 0 0,0 0 0,0 0 0,1-1 0,-1 1 0,0 0 0,0 0 0,0 0 0,0 0 0,0 0 0,0 0 0,0-1 0,0 1 0,1 0 0,-1 0 0,0 0 0,0 0 0,0-1 0,0 1 0,0 0 0,0 0 0,0 0 0,0 0 0,0-1 0,0 1 0,0 0 0,0 0 0,0 0 0,0 0 0,0-1 0,-1 1 0,1 0 0,0 0 0,0 0 0,7 13 0,-8 3 0,0-1 0,0 1 0,-2 0 0,0-1 0,0 1 0,-7 15 0,-8 36 0,9-24 0,4-23 0,1-1 0,1 1 0,0 22 0,2-42 0,1 0 0,0 0 0,0 1 0,0-1 0,0 0 0,0 0 0,0 0 0,0 0 0,0 0 0,0 0 0,0 0 0,0 0 0,0 1 0,0-1 0,0 0 0,0 0 0,0 0 0,0 0 0,0 0 0,0 0 0,0 0 0,0 0 0,0 0 0,0 1 0,0-1 0,0 0 0,0 0 0,0 0 0,0 0 0,0 0 0,1 0 0,-1 0 0,0 0 0,0 0 0,0 0 0,0 1 0,0-1 0,0 0 0,0 0 0,0 0 0,0 0 0,0 0 0,1 0 0,-1 0 0,0 0 0,0 0 0,0 0 0,0 0 0,0 0 0,0 0 0,0 0 0,0 0 0,1 0 0,-1 0 0,0 0 0,0 0 0,0 0 0,0 0 0,0 0 0,0 0 0,0 0 0,7-8 0,6-14 0,8-24 0,25-74 0,-32 77 0,3 0 0,29-55 0,-44 95 0,-1 1 0,1-1 0,0 0 0,0 1 0,0 0 0,0-1 0,0 1 0,1 0 0,2-2 0,-4 4 0,-1-1 0,1 1 0,0 0 0,0-1 0,-1 1 0,1 0 0,0 0 0,0 0 0,0 0 0,-1 0 0,1-1 0,0 1 0,0 1 0,0-1 0,-1 0 0,1 0 0,0 0 0,0 0 0,-1 1 0,1-1 0,0 0 0,0 1 0,-1-1 0,1 0 0,0 1 0,-1-1 0,1 1 0,0-1 0,-1 1 0,1-1 0,-1 1 0,1 0 0,-1-1 0,1 1 0,-1 0 0,1-1 0,-1 1 0,0 0 0,1 1 0,4 8 0,0 2 0,0-1 0,-1 0 0,0 1 0,2 17 0,6 61 0,-10-59 0,-2-19 0,1 0 0,0 0 0,1 0 0,6 21 0,-8-33 0,0 0 0,0 0 0,1 0 0,-1 0 0,0 1 0,0-1 0,0 0 0,0 0 0,0 0 0,1 0 0,-1 0 0,0 0 0,0 0 0,0 0 0,0 1 0,1-1 0,-1 0 0,0 0 0,0 0 0,0 0 0,1 0 0,-1 0 0,0 0 0,0 0 0,0 0 0,1 0 0,-1 0 0,0 0 0,0 0 0,0 0 0,0-1 0,1 1 0,-1 0 0,0 0 0,0 0 0,0 0 0,0 0 0,1 0 0,-1 0 0,0 0 0,0-1 0,0 1 0,0 0 0,0 0 0,1 0 0,-1 0 0,0-1 0,0 1 0,0 0 0,0 0 0,0 0 0,0 0 0,0-1 0,0 1 0,0 0 0,0 0 0,0 0 0,0-1 0,0 1 0,0 0 0,8-15 0,-8 15 0,18-45 0,-7 17 0,15-28 0,-22 49 0,0 0 0,0 1 0,1-1 0,0 1 0,0 0 0,1 0 0,-1 0 0,13-9 0,-17 14 0,0 0 0,1 0 0,-1 1 0,0-1 0,1 0 0,-1 0 0,0 1 0,1-1 0,-1 1 0,1-1 0,-1 1 0,1-1 0,-1 1 0,1 0 0,-1 0 0,1 0 0,-1 0 0,1 0 0,-1 0 0,1 0 0,-1 1 0,1-1 0,-1 0 0,1 1 0,-1-1 0,1 1 0,-1 0 0,0-1 0,1 1 0,-1 0 0,0 0 0,0 0 0,1 0 0,-1 0 0,0 0 0,0 0 0,0 0 0,0 0 0,0 1 0,-1-1 0,1 0 0,0 1 0,0 2 0,4 6 0,-1 1 0,-1-1 0,0 1 0,3 19 0,-5-26 0,16 136-1365,-13-121-5461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4.852"/>
    </inkml:context>
    <inkml:brush xml:id="br0">
      <inkml:brushProperty name="width" value="0.05" units="cm"/>
      <inkml:brushProperty name="height" value="0.05" units="cm"/>
      <inkml:brushProperty name="color" value="#FF0066"/>
    </inkml:brush>
  </inkml:definitions>
  <inkml:trace contextRef="#ctx0" brushRef="#br0">292 51 24575,'0'0'0,"1"-1"0,0 0 0,0 1 0,0-1 0,-1 0 0,1 0 0,0 1 0,-1-1 0,1 0 0,0 0 0,-1 0 0,1 0 0,-1 0 0,0 0 0,1 0 0,-1 0 0,0 0 0,1 0 0,-1 0 0,0 0 0,0 0 0,0 0 0,0 0 0,0 0 0,0 0 0,0-1 0,-1 1 0,1 0 0,0 0 0,0 0 0,-1 0 0,1 0 0,-1 0 0,1 1 0,-1-1 0,1 0 0,-1 0 0,0-1 0,-1 1 0,0-1 0,0 1 0,0 0 0,0-1 0,0 1 0,0 0 0,0 0 0,-1 1 0,1-1 0,0 0 0,0 1 0,-1-1 0,1 1 0,0 0 0,-1 0 0,-3 0 0,-10 2 0,1 1 0,0 0 0,0 1 0,0 1 0,1 0 0,-1 1 0,1 1 0,1 0 0,-1 1 0,1 0 0,0 1 0,1 1 0,0-1 0,1 2 0,0 0 0,-12 16 0,21-25 0,1 0 0,-1 0 0,1 0 0,0 0 0,-1 0 0,1 0 0,0 1 0,0-1 0,1 0 0,-1 1 0,1-1 0,-1 1 0,1-1 0,0 1 0,-1-1 0,1 1 0,1-1 0,-1 1 0,0-1 0,0 1 0,1-1 0,0 1 0,-1-1 0,1 0 0,0 1 0,0-1 0,0 0 0,1 0 0,-1 0 0,0 0 0,1 0 0,0 0 0,-1 0 0,1 0 0,0 0 0,0-1 0,2 2 0,9 7 0,-1-2 0,2 1 0,-1-2 0,27 11 0,-31-14 0,13 5 0,-15-7 0,-1 0 0,1 1 0,-1 0 0,0 0 0,0 0 0,0 1 0,-1 0 0,8 6 0,-12-9 0,-1-1 0,1 1 0,-1 0 0,1-1 0,-1 1 0,1-1 0,-1 1 0,0 0 0,1-1 0,-1 1 0,0 0 0,0 0 0,1-1 0,-1 1 0,0 0 0,0 0 0,0-1 0,0 1 0,0 0 0,0 0 0,0-1 0,0 1 0,0 0 0,-1 0 0,1 0 0,-1 1 0,0-1 0,0 1 0,0-1 0,0 0 0,0 0 0,0 1 0,0-1 0,-1 0 0,1 0 0,0 0 0,-2 1 0,-6 3 0,1-1 0,-1 0 0,-11 3 0,16-6 0,-78 22-1365,40-14-5461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5.459"/>
    </inkml:context>
    <inkml:brush xml:id="br0">
      <inkml:brushProperty name="width" value="0.05" units="cm"/>
      <inkml:brushProperty name="height" value="0.05" units="cm"/>
      <inkml:brushProperty name="color" value="#FF0066"/>
    </inkml:brush>
  </inkml:definitions>
  <inkml:trace contextRef="#ctx0" brushRef="#br0">19 70 24575,'-3'0'0,"-1"-3"0,-3-1 0,3 0 0,5-2 0,5 0 0,8 1 0,4 2 0,5-3 0,8 1 0,4 1 0,2-2 0,1 0 0,0 1 0,-1 2 0,-4 1 0,-7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4.585"/>
    </inkml:context>
    <inkml:brush xml:id="br0">
      <inkml:brushProperty name="width" value="0.05" units="cm"/>
      <inkml:brushProperty name="height" value="0.05" units="cm"/>
      <inkml:brushProperty name="color" value="#FFFFFF"/>
    </inkml:brush>
  </inkml:definitions>
  <inkml:trace contextRef="#ctx0" brushRef="#br0">0 34 24575,'11'-14'0,"4"-4"0,-15 18 0,0 0 0,1 0 0,-1-1 0,0 1 0,0 0 0,0 0 0,0 0 0,0 0 0,0 0 0,0 0 0,1 0 0,-1 0 0,0 0 0,0 0 0,0 0 0,0 0 0,0 0 0,0 0 0,1 0 0,-1 0 0,0 0 0,0 0 0,0 0 0,0 0 0,0 0 0,0 0 0,1 0 0,-1 0 0,0 0 0,0 0 0,0 0 0,0 0 0,0 0 0,0 0 0,0 0 0,1 1 0,-1-1 0,0 0 0,0 0 0,0 0 0,0 0 0,0 0 0,0 0 0,0 1 0,1 7 0,-4 12 0,3-19 0,-7 31 0,3-17 0,0 0 0,1 1 0,1-1 0,1 1 0,0 26 0,1-39 0,1 0 0,-1 0 0,1 0 0,0 0 0,0 0 0,0 0 0,0 0 0,1 0 0,-1 0 0,1 0 0,0-1 0,0 1 0,4 4 0,-3-5 0,0 1 0,0-1 0,0-1 0,0 1 0,0 0 0,1-1 0,-1 1 0,0-1 0,1 0 0,0 0 0,-1 0 0,1-1 0,-1 1 0,8-1 0,-7 0 0,0 0 0,0 0 0,0 0 0,0 0 0,0-1 0,1 0 0,-1 0 0,0 0 0,0 0 0,-1-1 0,1 1 0,0-1 0,5-3 0,-6 3 0,-1-1 0,0 1 0,0 0 0,0 0 0,0-1 0,0 0 0,0 1 0,-1-1 0,1 0 0,-1 0 0,0 1 0,0-1 0,0 0 0,0 0 0,0 0 0,-1-1 0,1 1 0,-1-5 0,0 1 0,-1 1 0,0 0 0,0-1 0,0 1 0,-1 0 0,0 0 0,0 0 0,0 0 0,-1 1 0,0-1 0,0 1 0,0-1 0,-6-5 0,2 2 0,0 0 0,-1 0 0,0 1 0,-1 0 0,0 0 0,-12-7 0,17 12-114,1 1 1,-1 0-1,1 0 0,-1 1 0,0-1 1,1 1-1,-1 0 0,0 0 0,0 0 1,0 0-1,-5 0 0,-3 2-6712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6.113"/>
    </inkml:context>
    <inkml:brush xml:id="br0">
      <inkml:brushProperty name="width" value="0.05" units="cm"/>
      <inkml:brushProperty name="height" value="0.05" units="cm"/>
      <inkml:brushProperty name="color" value="#FF0066"/>
    </inkml:brush>
  </inkml:definitions>
  <inkml:trace contextRef="#ctx0" brushRef="#br0">226 0 24575,'-1'18'0,"-1"0"0,-6 25 0,0 2 0,-109 660 0,60-505 0,37-141 0,20-58 0,-3 8 0,1 0 0,-1 1 0,2-1 0,-2 13 0,3-21 0,-1 1 0,1-1 0,0 0 0,0 0 0,0 1 0,0-1 0,0 0 0,1 0 0,-1 1 0,0-1 0,1 0 0,-1 0 0,0 0 0,1 1 0,-1-1 0,1 0 0,0 0 0,-1 0 0,1 0 0,0 0 0,0 0 0,0 0 0,0 0 0,0 0 0,0-1 0,0 1 0,0 0 0,0-1 0,0 1 0,0 0 0,0-1 0,0 1 0,1-1 0,-1 0 0,0 1 0,0-1 0,1 0 0,-1 0 0,0 0 0,0 0 0,1 0 0,1 0 0,13-2 0,1-1 0,29-9 0,4-1 0,466-67-280,5 36-329,-245 22 272,292-27-1018,420-34 1124,-842 77 1234,-130 6-7385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36.782"/>
    </inkml:context>
    <inkml:brush xml:id="br0">
      <inkml:brushProperty name="width" value="0.05" units="cm"/>
      <inkml:brushProperty name="height" value="0.05" units="cm"/>
      <inkml:brushProperty name="color" value="#FF0066"/>
    </inkml:brush>
  </inkml:definitions>
  <inkml:trace contextRef="#ctx0" brushRef="#br0">1 16 24575,'33'0'0,"274"-11"0,-297 10 0,-4 0 0,-1 0 0,1 0 0,-1 1 0,0 0 0,1 0 0,9 1 0,-14 0 0,0-1 0,0 1 0,0-1 0,0 1 0,0-1 0,0 1 0,0 0 0,0-1 0,0 1 0,0 0 0,-1 0 0,1 0 0,0 0 0,0-1 0,-1 1 0,1 0 0,0 0 0,-1 1 0,0-1 0,1 0 0,-1 0 0,1 0 0,-1 0 0,0 0 0,0 0 0,0 1 0,1-1 0,-1 0 0,0 0 0,-1 0 0,1 0 0,0 1 0,0-1 0,0 0 0,-1 0 0,0 2 0,-17 76 0,-6 40 0,-1 374 0,26-485 0,0 0 0,0 0 0,0 0 0,1 1 0,0-1 0,1-1 0,5 13 0,0-1 0,-7-17 0,-1-1 0,1 1 0,-1-1 0,0 1 0,1-1 0,-1 1 0,0 0 0,0-1 0,0 1 0,0 0 0,0-1 0,0 1 0,0-1 0,-1 1 0,1 0 0,0-1 0,-1 1 0,0-1 0,1 1 0,-1-1 0,0 1 0,0-1 0,1 0 0,-1 1 0,0-1 0,-1 0 0,1 0 0,0 1 0,0-1 0,0 0 0,-1 0 0,-1 1 0,-5 2 0,0 0 0,0 0 0,-1-1 0,-15 4 0,18-5 0,-103 23-1365,48-12-5461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19.974"/>
    </inkml:context>
    <inkml:brush xml:id="br0">
      <inkml:brushProperty name="width" value="0.05" units="cm"/>
      <inkml:brushProperty name="height" value="0.05" units="cm"/>
      <inkml:brushProperty name="color" value="#FF0066"/>
    </inkml:brush>
  </inkml:definitions>
  <inkml:trace contextRef="#ctx0" brushRef="#br0">5 0 24575,'-3'0'0,"2"0"0,4 0 0,4 0 0,5 0 0,5 0 0,4 0 0,3 0 0,4 0 0,0 0 0,2 0 0,0 0 0,0 0 0,-4 0 0,-2 0 0,-6 0-8191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0.240"/>
    </inkml:context>
    <inkml:brush xml:id="br0">
      <inkml:brushProperty name="width" value="0.05" units="cm"/>
      <inkml:brushProperty name="height" value="0.05" units="cm"/>
      <inkml:brushProperty name="color" value="#FF0066"/>
    </inkml:brush>
  </inkml:definitions>
  <inkml:trace contextRef="#ctx0" brushRef="#br0">1 1 24575,'0'3'0,"3"1"0,4 0 0,3-1 0,4-1 0,2-1 0,4 0 0,2 2 0,2 1 0,2 0 0,0-2 0,1 0 0,-3-1 0,-2 0 0,-2-1 0,-3 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0.518"/>
    </inkml:context>
    <inkml:brush xml:id="br0">
      <inkml:brushProperty name="width" value="0.05" units="cm"/>
      <inkml:brushProperty name="height" value="0.05" units="cm"/>
      <inkml:brushProperty name="color" value="#FF0066"/>
    </inkml:brush>
  </inkml:definitions>
  <inkml:trace contextRef="#ctx0" brushRef="#br0">0 0 24575,'2'2'0,"0"-1"0,1 1 0,-1-1 0,0 1 0,1-1 0,-1 0 0,1 0 0,-1 0 0,1-1 0,0 1 0,4 0 0,33 2 0,-29-3 0,300 0 0,-269-6-1365,-26 2-5461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1.490"/>
    </inkml:context>
    <inkml:brush xml:id="br0">
      <inkml:brushProperty name="width" value="0.05" units="cm"/>
      <inkml:brushProperty name="height" value="0.05" units="cm"/>
      <inkml:brushProperty name="color" value="#FF0066"/>
    </inkml:brush>
  </inkml:definitions>
  <inkml:trace contextRef="#ctx0" brushRef="#br0">0 0 24575,'21'58'0,"46"201"0,-54-215 114,1 0 0,31 62 0,-37-91-270,1-1 1,0 0 0,0 0 0,2-1 0,-1 0 0,2-1 0,0 0-1,0-1 1,1 0 0,18 11 0,-2-5-6671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21.816"/>
    </inkml:context>
    <inkml:brush xml:id="br0">
      <inkml:brushProperty name="width" value="0.05" units="cm"/>
      <inkml:brushProperty name="height" value="0.05" units="cm"/>
      <inkml:brushProperty name="color" value="#FF0066"/>
    </inkml:brush>
  </inkml:definitions>
  <inkml:trace contextRef="#ctx0" brushRef="#br0">18 1 24575,'0'-1'0,"-1"1"0,0 0 0,0 0 0,0 0 0,0 0 0,1 1 0,-1-1 0,0 0 0,0 0 0,0 0 0,0 1 0,1-1 0,-1 0 0,0 1 0,0-1 0,1 0 0,-1 1 0,0-1 0,0 2 0,0-1 0,1-1 0,0 1 0,0-1 0,0 1 0,-1 0 0,1-1 0,0 1 0,0-1 0,0 1 0,0 0 0,0-1 0,0 1 0,0-1 0,1 1 0,-1 0 0,0-1 0,0 1 0,0-1 0,1 1 0,-1-1 0,0 1 0,4 6 0,0-2 0,0 1 0,10 10 0,-6-6 0,20 26 0,-1 2 0,-2 0 0,-1 2 0,21 51 0,-37-71 0,0 1 0,-2 0 0,-1 0 0,5 34 0,-9-40 0,0-1 0,-1 1 0,-1-1 0,0 0 0,-1 1 0,-1-1 0,-7 25 0,5-27-195,0 0 0,0 0 0,-2-1 0,1 0 0,-2 0 0,-15 19 0,-15 9-6631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2.091"/>
    </inkml:context>
    <inkml:brush xml:id="br0">
      <inkml:brushProperty name="width" value="0.05" units="cm"/>
      <inkml:brushProperty name="height" value="0.05" units="cm"/>
      <inkml:brushProperty name="color" value="#FF0066"/>
    </inkml:brush>
  </inkml:definitions>
  <inkml:trace contextRef="#ctx0" brushRef="#br0">1 56 24575,'17'-22'0,"-15"19"0,-1 0 0,1 1 0,-1-1 0,1 1 0,0-1 0,0 1 0,0 0 0,1 0 0,-1 0 0,1 0 0,-1 0 0,1 1 0,4-3 0,-6 4 0,-1 0 0,1 0 0,0 0 0,-1 0 0,1 0 0,-1 0 0,1 0 0,0 0 0,-1 0 0,1 0 0,-1 0 0,1 1 0,0-1 0,-1 0 0,1 0 0,-1 1 0,1-1 0,-1 0 0,1 1 0,-1-1 0,0 1 0,1-1 0,-1 1 0,1-1 0,-1 0 0,0 1 0,1 0 0,-1-1 0,0 1 0,0-1 0,1 1 0,-1-1 0,0 1 0,0 0 0,6 26 0,-5-20 0,4 27 62,-1 1-1,-2 0 1,-2 0-1,-4 46 1,-30 139-565,15-116-667,13-62-5656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2.436"/>
    </inkml:context>
    <inkml:brush xml:id="br0">
      <inkml:brushProperty name="width" value="0.05" units="cm"/>
      <inkml:brushProperty name="height" value="0.05" units="cm"/>
      <inkml:brushProperty name="color" value="#FF0066"/>
    </inkml:brush>
  </inkml:definitions>
  <inkml:trace contextRef="#ctx0" brushRef="#br0">47 12 24575,'0'-1'0,"-1"0"0,0 0 0,1 0 0,-1 1 0,0-1 0,0 0 0,0 1 0,0-1 0,0 0 0,1 1 0,-1-1 0,0 1 0,0-1 0,-1 1 0,1 0 0,0-1 0,0 1 0,0 0 0,0 0 0,0 0 0,0 0 0,0 0 0,0 0 0,0 0 0,0 0 0,-1 0 0,1 1 0,0-1 0,0 0 0,0 1 0,0-1 0,0 0 0,0 1 0,0-1 0,-1 2 0,1-1 0,0 0 0,0 1 0,0-1 0,0 0 0,0 1 0,0-1 0,1 1 0,-1 0 0,0-1 0,1 1 0,-1-1 0,1 1 0,0 0 0,-1 0 0,1-1 0,0 1 0,0 0 0,0-1 0,0 1 0,0 0 0,1 3 0,1 1 0,0-1 0,1 1 0,-1-1 0,1 1 0,0-1 0,1 0 0,-1 0 0,1 0 0,0 0 0,0-1 0,0 0 0,1 0 0,-1 0 0,1 0 0,0 0 0,0-1 0,7 3 0,1 1 0,0-1 0,0-1 0,1 0 0,0 0 0,0-2 0,17 4 0,-24-7 0,-1 0 0,1 0 0,-1 0 0,0-1 0,1 0 0,-1 0 0,11-4 0,-14 5 0,0-1 0,-1 0 0,1 0 0,0 0 0,0-1 0,-1 1 0,1-1 0,-1 1 0,0-1 0,1 0 0,-1 0 0,0 0 0,0 0 0,0-1 0,0 1 0,0 0 0,-1-1 0,3-3 0,-4 6 0,0 0 0,-1 0 0,1 0 0,0 0 0,0 0 0,0-1 0,0 1 0,0 0 0,0 0 0,0 0 0,0 0 0,0 0 0,0-1 0,0 1 0,0 0 0,-1 0 0,1 0 0,0 0 0,0 0 0,0 0 0,0 0 0,0 0 0,-1-1 0,1 1 0,0 0 0,0 0 0,0 0 0,0 0 0,0 0 0,-1 0 0,1 0 0,0 0 0,0 0 0,0 0 0,0 0 0,-1 0 0,1 0 0,0 0 0,0 0 0,0 0 0,0 0 0,0 0 0,-1 0 0,1 1 0,0-1 0,0 0 0,0 0 0,0 0 0,0 0 0,-1 0 0,-10 3 0,-13 9-1365,-3 2-5461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49.880"/>
    </inkml:context>
    <inkml:brush xml:id="br0">
      <inkml:brushProperty name="width" value="0.05" units="cm"/>
      <inkml:brushProperty name="height" value="0.05" units="cm"/>
      <inkml:brushProperty name="color" value="#FF0066"/>
    </inkml:brush>
  </inkml:definitions>
  <inkml:trace contextRef="#ctx0" brushRef="#br0">78 1 24575,'-7'123'0,"-17"33"0,-14 115 0,34-248-1365,-1-4-5461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5.050"/>
    </inkml:context>
    <inkml:brush xml:id="br0">
      <inkml:brushProperty name="width" value="0.05" units="cm"/>
      <inkml:brushProperty name="height" value="0.05" units="cm"/>
      <inkml:brushProperty name="color" value="#FFFFFF"/>
    </inkml:brush>
  </inkml:definitions>
  <inkml:trace contextRef="#ctx0" brushRef="#br0">9 63 24575,'-4'-19'0,"3"15"0,0 0 0,0 0 0,1 0 0,-1-1 0,1 1 0,-1-5 0,2 9 0,-1-1 0,0 1 0,0-1 0,0 1 0,0-1 0,0 1 0,0 0 0,1-1 0,-1 1 0,0-1 0,0 1 0,0 0 0,1-1 0,-1 1 0,0 0 0,1-1 0,-1 1 0,0 0 0,1-1 0,-1 1 0,0 0 0,1 0 0,-1 0 0,1-1 0,0 1 0,1 0 0,-1 0 0,0 0 0,0 0 0,1 0 0,-1 0 0,0 0 0,0 0 0,1 1 0,-1-1 0,0 0 0,0 1 0,2 0 0,2 2 0,0 0 0,0 1 0,0-1 0,0 1 0,0 0 0,-1 0 0,1 1 0,-1-1 0,0 1 0,-1 0 0,1 0 0,-1 0 0,0 1 0,0-1 0,-1 1 0,3 6 0,-1 1 0,0-1 0,-1 1 0,0 0 0,0 0 0,-2 0 0,1 19 0,-1-45 0,0 0 0,0 0 0,2 0 0,5-20 0,-6 26 0,1 1 0,-1-1 0,1 1 0,0 0 0,1 0 0,-1 0 0,1 0 0,0 1 0,1-1 0,-1 1 0,1 0 0,6-4 0,-10 8 0,0 0 0,1 0 0,-1 0 0,1 0 0,-1 1 0,1-1 0,-1 0 0,1 1 0,-1-1 0,1 1 0,0 0 0,-1 0 0,1-1 0,0 1 0,-1 0 0,1 0 0,0 1 0,-1-1 0,1 0 0,0 0 0,-1 1 0,1-1 0,-1 1 0,1-1 0,-1 1 0,1 0 0,-1 0 0,1 0 0,-1 0 0,0 0 0,1 0 0,-1 0 0,0 0 0,0 0 0,0 1 0,2 1 0,4 7 0,0 0 0,-1 0 0,0 0 0,5 14 0,-4-9 0,42 70 122,-28-51-1609,-12-19-5339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0.128"/>
    </inkml:context>
    <inkml:brush xml:id="br0">
      <inkml:brushProperty name="width" value="0.05" units="cm"/>
      <inkml:brushProperty name="height" value="0.05" units="cm"/>
      <inkml:brushProperty name="color" value="#FF0066"/>
    </inkml:brush>
  </inkml:definitions>
  <inkml:trace contextRef="#ctx0" brushRef="#br0">8 1 24575,'-3'0'0,"-1"3"0,4 1 0,3 3 0,3 2 0,2 1 0,4 1 0,1 2 0,3 1 0,1-1 0,1 0 0,0 0 0,0-1 0,-1 0 0,-2-3-8191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0.346"/>
    </inkml:context>
    <inkml:brush xml:id="br0">
      <inkml:brushProperty name="width" value="0.05" units="cm"/>
      <inkml:brushProperty name="height" value="0.05" units="cm"/>
      <inkml:brushProperty name="color" value="#FF0066"/>
    </inkml:brush>
  </inkml:definitions>
  <inkml:trace contextRef="#ctx0" brushRef="#br0">279 4 24575,'3'-3'0,"1"2"0,0 4 0,-4 5 0,-5 3 0,-4 7 0,-4 5 0,-6 5 0,-2 1 0,-3 1 0,-5 2 0,1 1 0,-1-2 0,1-4 0,3-3 0,2-2 0,3-6 0,4-5-8191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0.827"/>
    </inkml:context>
    <inkml:brush xml:id="br0">
      <inkml:brushProperty name="width" value="0.05" units="cm"/>
      <inkml:brushProperty name="height" value="0.05" units="cm"/>
      <inkml:brushProperty name="color" value="#FF0066"/>
    </inkml:brush>
  </inkml:definitions>
  <inkml:trace contextRef="#ctx0" brushRef="#br0">55 0 24575,'0'0'0,"13"3"0,-9 14 0,-2 35 0,-8 91 0,-19 53 0,10-88 0,10-74 45,-6 48-750,0 104 0,11-169-6121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1.169"/>
    </inkml:context>
    <inkml:brush xml:id="br0">
      <inkml:brushProperty name="width" value="0.05" units="cm"/>
      <inkml:brushProperty name="height" value="0.05" units="cm"/>
      <inkml:brushProperty name="color" value="#FF0066"/>
    </inkml:brush>
  </inkml:definitions>
  <inkml:trace contextRef="#ctx0" brushRef="#br0">13 0 24575,'0'1'0,"-1"-1"0,0 0 0,1 0 0,-1 0 0,0 1 0,1-1 0,-1 0 0,1 1 0,-1-1 0,0 1 0,1-1 0,-1 1 0,1-1 0,-1 1 0,1-1 0,-1 1 0,1-1 0,0 1 0,-1 0 0,1-1 0,0 1 0,-1 0 0,1-1 0,0 1 0,0 0 0,0-1 0,0 1 0,0 0 0,-1-1 0,1 1 0,0 0 0,1-1 0,-1 1 0,0 1 0,2 27 0,-1-27 0,3 27 0,1 0 0,2 0 0,1 0 0,13 28 0,-21-55 0,1 1 0,1-1 0,-1 1 0,0-1 0,0 0 0,1 0 0,0 0 0,-1 0 0,1 0 0,0 0 0,0 0 0,0-1 0,0 1 0,0 0 0,0-1 0,0 0 0,1 1 0,-1-1 0,5 1 0,-4-1 0,0-1 0,0 0 0,0 0 0,0 0 0,0 0 0,0-1 0,0 1 0,0-1 0,0 1 0,0-1 0,0 0 0,-1 0 0,1-1 0,4-1 0,2-3 0,0 0 0,0-1 0,0 0 0,-1-1 0,0 0 0,-1 0 0,0 0 0,7-10 0,-3-1 194,-8 14-389,0 0 0,1 0 0,-1 0 0,1 0 1,0 0-1,0 1 0,6-5 0,2 1-6631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1.124"/>
    </inkml:context>
    <inkml:brush xml:id="br0">
      <inkml:brushProperty name="width" value="0.05" units="cm"/>
      <inkml:brushProperty name="height" value="0.05" units="cm"/>
      <inkml:brushProperty name="color" value="#FF0066"/>
    </inkml:brush>
  </inkml:definitions>
  <inkml:trace contextRef="#ctx0" brushRef="#br0">167 28 24575,'-8'-11'0,"-8"-6"0,10 18 0,2 13 0,-4 53 0,-14 73 0,-39 62 179,29-108-1723,23-64-5282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1.514"/>
    </inkml:context>
    <inkml:brush xml:id="br0">
      <inkml:brushProperty name="width" value="0.05" units="cm"/>
      <inkml:brushProperty name="height" value="0.05" units="cm"/>
      <inkml:brushProperty name="color" value="#FF0066"/>
    </inkml:brush>
  </inkml:definitions>
  <inkml:trace contextRef="#ctx0" brushRef="#br0">50 1 24575,'-2'0'0,"0"0"0,0 0 0,0 0 0,0 0 0,0 1 0,0-1 0,0 0 0,0 1 0,0 0 0,0-1 0,0 1 0,0 0 0,1 0 0,-1 0 0,0 0 0,1 1 0,-1-1 0,0 0 0,1 1 0,-1-1 0,-1 3 0,2-1 0,0-1 0,0 0 0,0 1 0,0-1 0,0 1 0,1 0 0,-1-1 0,1 1 0,0-1 0,0 1 0,0 0 0,0-1 0,0 1 0,0 0 0,1-1 0,1 6 0,2 3 0,1 0 0,0 1 0,1-2 0,1 1 0,-1-1 0,1 0 0,1 0 0,0-1 0,1 0 0,10 9 0,-16-15 0,1 0 0,0 0 0,0 0 0,0-1 0,0 0 0,1 1 0,-1-2 0,0 1 0,1 0 0,-1-1 0,1 0 0,5 1 0,-7-2 0,1 0 0,0-1 0,-1 1 0,1-1 0,-1 1 0,1-1 0,-1 0 0,1-1 0,-1 1 0,1 0 0,-1-1 0,0 0 0,0 0 0,0 0 0,0 0 0,3-3 0,55-52 0,-39 35 0,31-24 0,-129 119 0,51-51-1365,2-2-5461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1.559"/>
    </inkml:context>
    <inkml:brush xml:id="br0">
      <inkml:brushProperty name="width" value="0.05" units="cm"/>
      <inkml:brushProperty name="height" value="0.05" units="cm"/>
      <inkml:brushProperty name="color" value="#FF0066"/>
    </inkml:brush>
  </inkml:definitions>
  <inkml:trace contextRef="#ctx0" brushRef="#br0">0 94 24575,'0'-2'0,"3"-47"0,-2 46 0,-1 1 0,0-1 0,1 1 0,0-1 0,0 1 0,0 0 0,0-1 0,0 1 0,0 0 0,0 0 0,1-1 0,-1 1 0,1 0 0,0 0 0,-1 1 0,3-3 0,-3 4 0,-1-1 0,1 1 0,0 0 0,0 0 0,-1-1 0,1 1 0,0 0 0,0 0 0,-1 0 0,1 0 0,0 0 0,0 0 0,-1 0 0,1 0 0,0 0 0,0 0 0,-1 0 0,1 0 0,0 1 0,-1-1 0,1 0 0,0 1 0,0-1 0,-1 0 0,1 1 0,-1-1 0,1 1 0,0-1 0,-1 1 0,1-1 0,-1 1 0,1-1 0,-1 1 0,1 0 0,-1-1 0,0 1 0,1 0 0,-1-1 0,1 2 0,12 31 0,3 39 0,-4 0 0,7 116 0,-12-95 0,13 75-1365,-13-123-5461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1.902"/>
    </inkml:context>
    <inkml:brush xml:id="br0">
      <inkml:brushProperty name="width" value="0.05" units="cm"/>
      <inkml:brushProperty name="height" value="0.05" units="cm"/>
      <inkml:brushProperty name="color" value="#FF0066"/>
    </inkml:brush>
  </inkml:definitions>
  <inkml:trace contextRef="#ctx0" brushRef="#br0">1 16 24575,'0'0'0,"0"-1"0,0 1 0,0-1 0,-1 1 0,1-1 0,0 1 0,0-1 0,0 1 0,0-1 0,0 1 0,1-1 0,-1 1 0,0-1 0,0 1 0,0-1 0,0 1 0,0-1 0,1 1 0,-1-1 0,0 1 0,1-1 0,-1 1 0,0 0 0,0-1 0,1 1 0,-1-1 0,1 1 0,-1 0 0,0 0 0,1-1 0,-1 1 0,1 0 0,-1 0 0,1-1 0,-1 1 0,1 0 0,-1 0 0,2-1 0,0 2 0,-1-1 0,1 1 0,0 0 0,0-1 0,-1 1 0,1 0 0,0 0 0,-1 0 0,1 0 0,2 2 0,10 8 0,1-1 0,0-1 0,0 0 0,1-1 0,31 11 0,-37-16 0,1 0 0,0-1 0,0 0 0,0-1 0,0 0 0,0 0 0,0-1 0,0-1 0,0 0 0,17-3 0,-23 2 0,0 0 0,0 0 0,0 0 0,0 0 0,-1-1 0,1 0 0,-1 0 0,6-5 0,9-6 0,-9 10-1365,-2 4-5461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0.473"/>
    </inkml:context>
    <inkml:brush xml:id="br0">
      <inkml:brushProperty name="width" value="0.05" units="cm"/>
      <inkml:brushProperty name="height" value="0.05" units="cm"/>
      <inkml:brushProperty name="color" value="#FF0066"/>
    </inkml:brush>
  </inkml:definitions>
  <inkml:trace contextRef="#ctx0" brushRef="#br0">379 51 24575,'-1'-1'0,"0"1"0,0 0 0,0-1 0,0 1 0,0-1 0,0 1 0,0-1 0,0 0 0,0 1 0,1-1 0,-1 0 0,0 0 0,0 0 0,1 1 0,-2-3 0,-10-9 0,0 7 0,1 1 0,-1 0 0,0 1 0,0 0 0,0 0 0,-21 0 0,9 2 0,0 1 0,-34 4 0,39-1 0,-35 9 0,48-10 0,0 0 0,0 0 0,1 0 0,-1 1 0,1-1 0,0 2 0,0-1 0,0 0 0,-9 9 0,13-11 0,1 0 0,-1 0 0,0 0 0,1 0 0,-1 0 0,1 0 0,0 0 0,-1 0 0,1 0 0,0 0 0,-1 1 0,1-1 0,0 0 0,0 0 0,0 0 0,0 0 0,0 1 0,0-1 0,1 0 0,-1 0 0,0 0 0,1 0 0,-1 0 0,0 0 0,1 0 0,-1 0 0,1 0 0,0 0 0,-1 0 0,1 0 0,0 0 0,-1 0 0,1 0 0,0 0 0,0-1 0,2 2 0,3 4 0,0-1 0,1-1 0,13 8 0,109 45 0,-54-27 0,-56-23 0,33 18 0,-50-24 0,1 1 0,0 0 0,0 0 0,-1 0 0,1 0 0,-1 1 0,0-1 0,0 0 0,0 1 0,0 0 0,0 0 0,0-1 0,-1 1 0,2 4 0,-2-6 0,-1 0 0,0 0 0,0 0 0,1 0 0,-1 0 0,0 1 0,0-1 0,0 0 0,0 0 0,0 0 0,-1 1 0,1-1 0,0 0 0,0 0 0,-1 0 0,1 0 0,-1 0 0,1 0 0,-1 0 0,1 0 0,-1 0 0,-1 2 0,0-1 0,0 0 0,-1 0 0,1 0 0,0 0 0,-1 0 0,0-1 0,0 1 0,-4 1 0,-5 2 0,-1-1 0,1-1 0,-14 3 0,24-6 0,-6 1 0,0 0 0,1 0 0,-1-1 0,0 0 0,1-1 0,-9-1 0,14 2 0,1 0 0,-1-1 0,0 1 0,1-1 0,-1 0 0,1 1 0,-1-1 0,0 0 0,1 0 0,0 0 0,-1 0 0,1 0 0,0 0 0,-2-2 0,2 2 0,1 0 0,-1 0 0,1 0 0,-1 0 0,1-1 0,0 1 0,-1 0 0,1 0 0,0 0 0,0 0 0,0-1 0,0 1 0,0 0 0,0 0 0,0 0 0,0-1 0,1 1 0,-1 0 0,0 0 0,1 0 0,-1 0 0,1 0 0,0-2 0,2-3 0,1 1 0,-1 0 0,1 0 0,0 0 0,0 0 0,1 0 0,-1 1 0,1 0 0,5-4 0,52-31 0,-47 31 0,-1 0 0,1 0 0,-1 1 0,1 1 0,0 1 0,30-8 0,-40 12 0,-1 0 0,1 1 0,0-1 0,-1 1 0,1 0 0,-1 0 0,1 0 0,0 1 0,-1-1 0,1 1 0,-1 0 0,1 0 0,-1 1 0,0 0 0,1-1 0,-1 2 0,0-1 0,0 0 0,0 1 0,-1-1 0,1 1 0,-1 0 0,1 0 0,5 7 0,1 5 0,0-3 0,-1 1 0,0 1 0,-1-1 0,12 30 0,-19-42 0,-1-1 0,0 1 0,1-1 0,-1 1 0,0 0 0,0-1 0,1 1 0,-1 0 0,0 0 0,0-1 0,0 1 0,0 0 0,0-1 0,0 1 0,0 0 0,0-1 0,0 1 0,-1 0 0,1-1 0,0 1 0,0 0 0,-1-1 0,1 1 0,0 0 0,-1-1 0,1 1 0,0-1 0,-1 1 0,1 0 0,-1-1 0,1 1 0,-1-1 0,1 0 0,-1 1 0,0-1 0,1 1 0,-1-1 0,1 0 0,-1 1 0,0-1 0,1 0 0,-1 0 0,0 0 0,1 1 0,-1-1 0,0 0 0,1 0 0,-1 0 0,0 0 0,0 0 0,1 0 0,-1 0 0,-1-1 0,-1 1 0,0-1 0,1 1 0,-1-1 0,0 0 0,0 0 0,0 0 0,0 0 0,1 0 0,-1-1 0,0 1 0,-3-4 0,5 4 0,0 0 0,0 0 0,-1 0 0,1 0 0,0 0 0,0 0 0,0-1 0,0 1 0,0 0 0,1-1 0,-1 1 0,0-1 0,1 1 0,-1-1 0,1 1 0,-1-1 0,1 0 0,0 1 0,0-1 0,0 1 0,0-1 0,0 0 0,0 1 0,0-1 0,0 1 0,0-1 0,1 0 0,-1 1 0,1-1 0,-1 1 0,1-1 0,0 1 0,0-1 0,-1 1 0,1 0 0,0-1 0,0 1 0,0 0 0,0 0 0,1 0 0,-1 0 0,0 0 0,2-1 0,4-4 0,0 1 0,1 1 0,-1-1 0,1 1 0,0 1 0,15-6 0,-9 5 0,-1 0 0,1 0 0,0 1 0,0 1 0,17 0 0,-28 2 0,1 0 0,-1 0 0,1 0 0,-1 1 0,1-1 0,-1 1 0,1 0 0,-1 0 0,0 0 0,0 1 0,0-1 0,0 1 0,0 0 0,0-1 0,0 1 0,0 1 0,0-1 0,-1 0 0,1 1 0,-1-1 0,0 1 0,0 0 0,0 0 0,0 0 0,0 0 0,-1 0 0,2 4 0,-2-5 0,0 0 0,-1 1 0,1-1 0,-1 1 0,0-1 0,0 0 0,0 1 0,0-1 0,-1 4 0,1-4 0,4-9 0,-1 1 0,-2 4 0,20-38 0,-19 36 0,0 1 0,0 0 0,0 0 0,1 0 0,-1 0 0,1 0 0,0 0 0,0 1 0,3-3 0,-5 5 0,-1 0 0,1-1 0,-1 1 0,1 0 0,0 0 0,-1 0 0,1 0 0,-1 0 0,1 0 0,0 0 0,-1 0 0,1 0 0,-1 1 0,1-1 0,-1 0 0,1 0 0,0 0 0,-1 1 0,1-1 0,-1 0 0,1 1 0,-1-1 0,0 0 0,1 1 0,-1-1 0,1 1 0,-1-1 0,1 1 0,-1-1 0,0 1 0,0-1 0,1 1 0,-1-1 0,0 1 0,0-1 0,1 1 0,9 25 0,-9-23 0,1 2 0,0 0 0,0 0 0,0 0 0,1-1 0,-1 1 0,1-1 0,0 0 0,1 1 0,-1-1 0,1 0 0,0-1 0,0 1 0,0-1 0,0 0 0,1 0 0,7 4 0,-5-4 0,0 0 0,0-1 0,1 0 0,-1 0 0,1-1 0,-1 1 0,1-2 0,-1 1 0,1-1 0,0 0 0,8-2 0,-15 2 0,1 0 0,0-1 0,0 1 0,-1-1 0,1 1 0,0-1 0,-1 0 0,1 1 0,-1-1 0,1 0 0,-1 0 0,1 0 0,-1 0 0,0 0 0,0 0 0,1-1 0,-1 1 0,0 0 0,0-1 0,0 1 0,0-1 0,0 1 0,-1-1 0,1 1 0,0-1 0,-1 0 0,1 1 0,-1-1 0,1 0 0,-1 1 0,0-1 0,0 0 0,0 0 0,0 1 0,0-1 0,0 0 0,0 0 0,-2-3 0,1-1 0,0 0 0,-1-1 0,0 1 0,0 0 0,0 0 0,-1 0 0,0 0 0,0 0 0,-5-6 0,7 12-54,1-1-1,0 0 0,-1 1 1,1-1-1,-1 1 1,1-1-1,-1 1 0,1-1 1,-1 1-1,1-1 1,-1 1-1,0 0 0,1-1 1,-1 1-1,0 0 0,1-1 1,-1 1-1,0 0 1,1 0-1,-1 0 0,0-1 1,1 1-1,-1 0 1,-1 0-1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30.645"/>
    </inkml:context>
    <inkml:brush xml:id="br0">
      <inkml:brushProperty name="width" value="0.05" units="cm"/>
      <inkml:brushProperty name="height" value="0.05" units="cm"/>
      <inkml:brushProperty name="color" value="#FF0066"/>
    </inkml:brush>
  </inkml:definitions>
  <inkml:trace contextRef="#ctx0" brushRef="#br0">4 0 24575,'-3'0'0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5.688"/>
    </inkml:context>
    <inkml:brush xml:id="br0">
      <inkml:brushProperty name="width" value="0.05" units="cm"/>
      <inkml:brushProperty name="height" value="0.05" units="cm"/>
      <inkml:brushProperty name="color" value="#FFFFFF"/>
    </inkml:brush>
  </inkml:definitions>
  <inkml:trace contextRef="#ctx0" brushRef="#br0">3 160 24575,'-1'-30'0,"0"2"0,1 27 0,1 3 0,0 16 0,1-8 0,-1 0 0,1 0 0,1 1 0,0-1 0,0-1 0,1 1 0,0 0 0,8 11 0,-11-18 0,1 0 0,-1 0 0,1-1 0,0 0 0,0 1 0,0-1 0,1 0 0,-1 0 0,0 0 0,1 0 0,0 0 0,-1 0 0,1-1 0,0 1 0,0-1 0,-1 0 0,1 0 0,0 0 0,0 0 0,0-1 0,1 1 0,-1-1 0,0 0 0,0 1 0,0-1 0,0-1 0,0 1 0,0 0 0,0-1 0,0 0 0,6-1 0,-1-2 0,0 0 0,0-1 0,0 0 0,0 0 0,-1 0 0,0-1 0,0 0 0,-1 0 0,1-1 0,-1 0 0,-1 0 0,1 0 0,-1-1 0,4-8 0,-2 1 0,0 1 0,0-1 0,-2-1 0,0 1 0,0-1 0,-2 0 0,3-17 0,-7 17 0,1 16 0,0 0 0,0 0 0,0 0 0,0 0 0,0 0 0,0-1 0,0 1 0,0 0 0,0 0 0,0 0 0,0 0 0,0 0 0,0 0 0,-1 0 0,1 0 0,0 0 0,0-1 0,0 1 0,0 0 0,0 0 0,0 0 0,0 0 0,0 0 0,-1 0 0,1 0 0,0 0 0,0 0 0,0 0 0,0 0 0,0 0 0,0 0 0,0 0 0,-1 0 0,1 0 0,0 0 0,0 0 0,0 0 0,0 0 0,0 0 0,0 0 0,0 0 0,0 0 0,-1 0 0,1 0 0,0 0 0,0 0 0,0 0 0,0 1 0,0-1 0,0 0 0,0 0 0,0 0 0,-2 2 0,1 0 0,-1 0 0,1 0 0,0 0 0,0 0 0,0 0 0,0 0 0,0 0 0,0 5 0,-3 12 0,0 0 0,2 1 0,1-1 0,0 1 0,1-1 0,1 1 0,5 22 0,5 16 0,21 58 0,-17-66 0,16 100 0,-30-139 0,-1 0 0,0 0 0,-1 0 0,0 0 0,-1-1 0,0 1 0,-1 0 0,0-1 0,0 0 0,-1 0 0,-1 0 0,-6 12 0,8-17 0,0 0 0,0 0 0,0-1 0,-1 1 0,0 0 0,0-1 0,0 0 0,0 0 0,-1 0 0,1-1 0,-1 0 0,0 1 0,0-2 0,0 1 0,-1 0 0,1-1 0,-1 0 0,1-1 0,-1 1 0,0-1 0,0 0 0,1 0 0,-1-1 0,-7 0 0,9 0 0,1-1 0,-1 0 0,0 0 0,0-1 0,0 1 0,1-1 0,-1 0 0,1 0 0,-1 0 0,1 0 0,0-1 0,0 1 0,0-1 0,0 0 0,0 0 0,1 0 0,-1 0 0,1 0 0,0-1 0,0 1 0,0-1 0,0 1 0,1-1 0,-3-6 0,0-2 0,1 1 0,0-1 0,1 0 0,0 0 0,0-1 0,1-22 0,2 22 22,1 1-1,0-1 0,1 1 1,0 0-1,0 0 0,2 0 1,-1 1-1,2-1 0,-1 1 1,1 0-1,1 1 0,0-1 1,1 1-1,0 1 0,16-16 1,-11 14-165,-1 0 1,2 1 0,-1 1 0,1 0-1,1 1 1,-1 1 0,2 0 0,-1 1 0,0 0-1,1 2 1,26-5 0,-25 6-6684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2.322"/>
    </inkml:context>
    <inkml:brush xml:id="br0">
      <inkml:brushProperty name="width" value="0.05" units="cm"/>
      <inkml:brushProperty name="height" value="0.05" units="cm"/>
      <inkml:brushProperty name="color" value="#FF0066"/>
    </inkml:brush>
  </inkml:definitions>
  <inkml:trace contextRef="#ctx0" brushRef="#br0">0 40 24575,'0'-2'0,"0"0"0,1 0 0,-1 0 0,1-1 0,-1 1 0,1 0 0,0 1 0,0-1 0,-1 0 0,1 0 0,1 0 0,-1 0 0,0 1 0,0-1 0,1 1 0,-1-1 0,1 1 0,1-2 0,-3 2 0,1 1 0,0 0 0,-1-1 0,1 1 0,0 0 0,-1-1 0,1 1 0,0 0 0,-1 0 0,1-1 0,0 1 0,0 0 0,-1 0 0,1 0 0,0 0 0,-1 0 0,1 0 0,0 0 0,0 0 0,1 1 0,-1-1 0,0 1 0,-1 0 0,1-1 0,0 1 0,0 0 0,0 0 0,0-1 0,-1 1 0,1 0 0,0 0 0,-1 0 0,1 0 0,-1 0 0,1 0 0,-1 0 0,1 0 0,-1 0 0,1 1 0,7 31 0,-1 0 0,-1 0 0,1 39 0,2 15 0,-8-79 2,33 199 337,-23-154-1192,33 94 0,-30-112-5973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2.649"/>
    </inkml:context>
    <inkml:brush xml:id="br0">
      <inkml:brushProperty name="width" value="0.05" units="cm"/>
      <inkml:brushProperty name="height" value="0.05" units="cm"/>
      <inkml:brushProperty name="color" value="#FF0066"/>
    </inkml:brush>
  </inkml:definitions>
  <inkml:trace contextRef="#ctx0" brushRef="#br0">4 126 24575,'0'0'0,"-1"1"0,1-1 0,0 0 0,-1 1 0,1-1 0,0 1 0,0-1 0,0 1 0,-1-1 0,1 1 0,0-1 0,0 1 0,0-1 0,0 1 0,0-1 0,0 1 0,0-1 0,0 1 0,0-1 0,0 1 0,0-1 0,0 1 0,0-1 0,0 1 0,0-1 0,0 1 0,1-1 0,-1 1 0,0-1 0,0 1 0,1-1 0,-1 0 0,0 1 0,1-1 0,-1 1 0,0-1 0,1 0 0,-1 1 0,1-1 0,-1 0 0,0 0 0,1 1 0,-1-1 0,1 0 0,-1 0 0,1 0 0,0 1 0,26 9 0,12-4 0,63 1 0,-41-3 0,-34-2 0,-6 0 0,29 0 0,-45-2 0,1 0 0,-1-1 0,0 0 0,1 0 0,-1 0 0,0-1 0,0 1 0,0-1 0,0 0 0,7-5 0,-9 5 0,-1-1 0,1 0 0,-1 1 0,0-1 0,0 0 0,0 0 0,-1 0 0,1-1 0,-1 1 0,1 0 0,-1-1 0,0 1 0,-1-1 0,1 1 0,0-1 0,-1 1 0,0-1 0,0-4 0,0-10 0,-1-1 0,-3-18 0,4 36 22,0 0-1,0-1 0,0 1 1,-1 0-1,1 0 0,0-1 1,-1 1-1,1 0 0,-1 0 1,0 0-1,1 0 0,-1 0 1,0 0-1,1 0 0,-3-2 1,3 3-77,-1 0-1,0-1 1,1 1 0,-1 0 0,1 0 0,-1 0 0,0-1 0,1 1 0,-1 0 0,0 0 0,1 0 0,-1 0 0,0 0 0,1 0 0,-1 0 0,0 1 0,1-1 0,-1 0 0,1 0 0,-1 0-1,0 1 1,1-1 0,-1 0 0,1 1 0,-1-1 0,1 0 0,-1 1 0,1-1 0,-1 1 0,0 0 0,-8 8-6771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6.152"/>
    </inkml:context>
    <inkml:brush xml:id="br0">
      <inkml:brushProperty name="width" value="0.05" units="cm"/>
      <inkml:brushProperty name="height" value="0.05" units="cm"/>
      <inkml:brushProperty name="color" value="#FF0066"/>
    </inkml:brush>
  </inkml:definitions>
  <inkml:trace contextRef="#ctx0" brushRef="#br0">8487 160 24575,'-7'-4'0,"0"-1"0,1 1 0,0-1 0,-12-12 0,-15-12 0,12 17 0,0 0 0,0 2 0,-1 1 0,0 0 0,-1 2 0,0 0 0,0 1 0,-27-2 0,-31 0 0,-82 1 0,145 7 0,-1147 56-359,14 135 0,834-113 11,-422 163 0,-270 206-349,731-308 697,-542 264 0,371-172-330,363-179 247,2 4 1,3 3-1,-76 71 1,-113 158 82,22 20 0,15-16 0,124-164 92,-151 187 635,192-224-328,-89 156 1,121-176-213,3 2 1,3 1-1,-30 120 0,33-80 15,-21 207 0,43-251-202,3 0 0,3-1 0,3 1 0,3 0 0,3-1 0,3-1 0,37 111 0,-28-119 0,2-1 0,3-1 0,3-1 0,2-1 0,2-3 0,3 0 0,2-2 0,70 70 0,-32-50-57,2-4 0,4-2 0,2-5 0,138 75 0,-77-61-151,4-7 0,179 56 0,-76-49-158,513 80 0,277-53-28,1199-17-1080,-632-103 1105,-2-47 443,787-109-74,-247-110 0,-845 2-571,-1038 203 381,-3-11 0,449-226 0,-568 236 175,-3-5 0,-4-7-1,-5-5 1,136-132 0,-159 125 0,-6-6 0,-4-3 0,-5-5 0,129-218 0,-185 270 107,-3-2 1,-3 0-1,-3-3 1,33-128-1,-49 146-34,-3-1 0,-2-1 0,-2 1 0,-3-1 0,-3 0 0,-1 0-1,-13-66 1,0 46-59,-4 2-1,-3 0 1,-3 1-1,-3 2 1,-3 0 0,-4 2-1,-74-111 1,48 95 25,-5 3 0,-2 3 0,-4 3 0,-4 3 1,-97-73-1,-1 19 150,-342-187 1,-219-49-26,-767-246-149,1158 502 0,-4 15 0,-538-72 0,-237 76 0,-2 58 0,689 22 0,-260-10-42,-815-10-91,1172 37 514,271-3 662,-1 3 1,-125 33 0,138-27-2207,35-10-5663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8.321"/>
    </inkml:context>
    <inkml:brush xml:id="br0">
      <inkml:brushProperty name="width" value="0.05" units="cm"/>
      <inkml:brushProperty name="height" value="0.05" units="cm"/>
      <inkml:brushProperty name="color" value="#FF0066"/>
    </inkml:brush>
  </inkml:definitions>
  <inkml:trace contextRef="#ctx0" brushRef="#br0">1 11 24575,'0'0'0,"0"0"0,0-1 0,-1 1 0,2-1 0,-1 1 0,0 0 0,0-1 0,0 1 0,0-1 0,0 1 0,0 0 0,0-1 0,0 1 0,1 0 0,-1-1 0,0 1 0,0 0 0,0-1 0,1 1 0,-1 0 0,0 0 0,0-1 0,1 1 0,-1 0 0,0 0 0,1-1 0,-1 1 0,0 0 0,1 0 0,-1 0 0,0-1 0,1 1 0,-1 0 0,0 0 0,1 0 0,-1 0 0,1 0 0,-1 0 0,0 0 0,1 0 0,-1 0 0,1 0 0,-1 0 0,0 0 0,1 0 0,-1 0 0,0 0 0,1 1 0,-1-1 0,1 0 0,0 1 0,0-1 0,0 1 0,1-1 0,-1 1 0,0-1 0,0 1 0,0 0 0,0 0 0,0-1 0,0 1 0,-1 0 0,1 0 0,0 0 0,0 0 0,0 2 0,2 9 0,0 0 0,-1 1 0,-1 0 0,0-1 0,0 1 0,-2 0 0,-1 15 0,1-10 0,-17 147 0,1-20 0,16-142 0,1 0 0,0 0 0,0 0 0,0 0 0,0 0 0,0 0 0,1 0 0,-1 0 0,1 0 0,0 0 0,0 0 0,0 0 0,0-1 0,1 1 0,-1 0 0,1-1 0,-1 1 0,3 2 0,-1-3 0,0 0 0,0 0 0,0 0 0,0 0 0,0-1 0,1 1 0,-1-1 0,0 0 0,1 0 0,-1 0 0,0 0 0,1-1 0,-1 1 0,1-1 0,4 0 0,1 0 0,84 1 0,-83-2 0,1 0 0,-1-1 0,1 0 0,-1 0 0,0-1 0,16-6 0,-12 0-1365,-3 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9.503"/>
    </inkml:context>
    <inkml:brush xml:id="br0">
      <inkml:brushProperty name="width" value="0.05" units="cm"/>
      <inkml:brushProperty name="height" value="0.05" units="cm"/>
      <inkml:brushProperty name="color" value="#FF0066"/>
    </inkml:brush>
  </inkml:definitions>
  <inkml:trace contextRef="#ctx0" brushRef="#br0">5 23 24575,'-3'0'0,"2"0"0,4 0 0,4 0 0,5 0 0,5 0 0,4 0 0,3 0 0,1 0 0,0-3 0,0-1 0,0 1 0,-2-4 0,-4 1-8191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09.924"/>
    </inkml:context>
    <inkml:brush xml:id="br0">
      <inkml:brushProperty name="width" value="0.05" units="cm"/>
      <inkml:brushProperty name="height" value="0.05" units="cm"/>
      <inkml:brushProperty name="color" value="#FF0066"/>
    </inkml:brush>
  </inkml:definitions>
  <inkml:trace contextRef="#ctx0" brushRef="#br0">195 90 24575,'0'-9'0,"0"3"0,1-1 0,-2 1 0,1-1 0,-1 1 0,0-1 0,-3-9 0,3 15 0,0-1 0,1 0 0,-1 1 0,0-1 0,-1 1 0,1-1 0,0 1 0,0 0 0,-1-1 0,1 1 0,0 0 0,-1 0 0,1 0 0,-1 0 0,0 0 0,1 0 0,-1 0 0,0 1 0,1-1 0,-1 1 0,0-1 0,0 1 0,0 0 0,1-1 0,-1 1 0,0 0 0,-4 1 0,3-1 0,-1 0 0,0 1 0,1 0 0,-1-1 0,1 2 0,-1-1 0,1 0 0,-1 0 0,1 1 0,0 0 0,0 0 0,0 0 0,0 0 0,0 0 0,0 1 0,0-1 0,1 1 0,-1 0 0,1 0 0,0 0 0,0 0 0,0 0 0,0 0 0,1 0 0,-2 4 0,0 0 0,0 0 0,1 0 0,0 0 0,0 1 0,1-1 0,0 0 0,0 1 0,1-1 0,-1 0 0,2 1 0,1 11 0,2-4 0,1-1 0,1 0 0,0 0 0,0-1 0,2 0 0,0 0 0,0 0 0,11 11 0,-8-10 0,-1-1 0,-1 1 0,-1 1 0,0 0 0,12 30 0,-19-42 9,0-1-1,-1 1 1,1-1-1,-1 1 1,1 0-1,-1 0 1,0-1 0,0 1-1,0 0 1,-1 0-1,1-1 1,0 1-1,-1 0 1,0-1-1,0 1 1,0-1-1,0 1 1,0-1-1,-2 4 1,0-3 5,0 0 0,1 0 1,-1 0-1,-1 0 0,1-1 0,0 1 0,-1-1 1,1 0-1,-1 0 0,0 0 0,-5 2 1,-7 0-300,1 0 1,-1 0-1,0-2 1,0 0-1,-22 0 1,14-2-6542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10.391"/>
    </inkml:context>
    <inkml:brush xml:id="br0">
      <inkml:brushProperty name="width" value="0.05" units="cm"/>
      <inkml:brushProperty name="height" value="0.05" units="cm"/>
      <inkml:brushProperty name="color" value="#FF0066"/>
    </inkml:brush>
  </inkml:definitions>
  <inkml:trace contextRef="#ctx0" brushRef="#br0">0 187 24575,'3'-3'0,"0"1"0,0-1 0,0 1 0,0-1 0,0 1 0,1 0 0,-1 0 0,1 1 0,6-3 0,-9 4 0,0-1 0,0 1 0,0 0 0,0 0 0,0 0 0,0 0 0,0 0 0,0 0 0,0 0 0,0 0 0,0 1 0,0-1 0,0 0 0,0 1 0,0-1 0,0 0 0,0 1 0,-1-1 0,1 1 0,0 0 0,0-1 0,0 1 0,0 0 0,-1-1 0,1 1 0,0 0 0,-1 0 0,1-1 0,-1 1 0,1 0 0,-1 0 0,1 0 0,-1 0 0,0 0 0,1 0 0,-1 0 0,0 0 0,0 0 0,0 0 0,1 2 0,6 49 0,2 69 0,-8-110 0,0 112 0,2-163 0,1 0 0,2 0 0,16-61 0,-5 45 0,2 0 0,28-55 0,-45 106 0,1 0 0,-1 0 0,1 0 0,0 0 0,1 1 0,7-9 0,-10 12 0,0 1 0,-1-1 0,1 0 0,0 1 0,0-1 0,0 1 0,0-1 0,0 1 0,0 0 0,0-1 0,0 1 0,0 0 0,0 0 0,0 0 0,0-1 0,0 1 0,0 0 0,1 1 0,-1-1 0,1 1 0,-1-1 0,1 1 0,-1-1 0,0 1 0,0 0 0,1 0 0,-1 0 0,0 0 0,0 0 0,0 0 0,0 0 0,0 0 0,0 0 0,0 0 0,1 2 0,6 11 0,-1-1 0,0 1 0,0 1 0,7 26 0,12 66 0,-20-74 0,53 260-1365,-54-271-5461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10.594"/>
    </inkml:context>
    <inkml:brush xml:id="br0">
      <inkml:brushProperty name="width" value="0.05" units="cm"/>
      <inkml:brushProperty name="height" value="0.05" units="cm"/>
      <inkml:brushProperty name="color" value="#FF0066"/>
    </inkml:brush>
  </inkml:definitions>
  <inkml:trace contextRef="#ctx0" brushRef="#br0">28 129 24575,'-3'-3'0,"0"-4"0,-4-1 0,0-1 0,1-3 0,5 1 0,5-1 0,5 2 0,4 2 0,5 3 0,7-1 0,3 1 0,4 1 0,3-2 0,0 1 0,-2 0 0,-1-1 0,-6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10.855"/>
    </inkml:context>
    <inkml:brush xml:id="br0">
      <inkml:brushProperty name="width" value="0.05" units="cm"/>
      <inkml:brushProperty name="height" value="0.05" units="cm"/>
      <inkml:brushProperty name="color" value="#FF0066"/>
    </inkml:brush>
  </inkml:definitions>
  <inkml:trace contextRef="#ctx0" brushRef="#br0">18 34 24575,'-3'-3'0,"1"-1"0,-1 1 0,1-1 0,0 0 0,-3-6 0,5 4 0,10 20 0,27 44 0,-3 0 0,-3 2 0,-3 2 0,34 103 0,-58-151 0,-1-1 0,-1 1 0,0-1 0,0 1 0,-1 0 0,-1-1 0,0 1 0,-3 18 0,1-24 0,0 0 0,0 0 0,-1 0 0,0-1 0,-1 1 0,1 0 0,-1-1 0,-1 0 0,1 0 0,-1 0 0,0-1 0,-1 0 0,0 0 0,0 0 0,-7 5 0,-1-1-682,-29 16-1,-16 3-6143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11.306"/>
    </inkml:context>
    <inkml:brush xml:id="br0">
      <inkml:brushProperty name="width" value="0.05" units="cm"/>
      <inkml:brushProperty name="height" value="0.05" units="cm"/>
      <inkml:brushProperty name="color" value="#FF0066"/>
    </inkml:brush>
  </inkml:definitions>
  <inkml:trace contextRef="#ctx0" brushRef="#br0">4 0 24575,'-1'88'0,"-1"-29"0,2 0 0,14 92 0,-12-133 0,2-1 0,1 0 0,0 0 0,1 0 0,0-1 0,2 0 0,0 0 0,0-1 0,2 0 0,0-1 0,0 0 0,2 0 0,13 13 0,-6-11-170,2 0-1,0-1 0,0-2 1,2 0-1,-1-1 0,2-1 1,28 9-1,21 5-6655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7.349"/>
    </inkml:context>
    <inkml:brush xml:id="br0">
      <inkml:brushProperty name="width" value="0.05" units="cm"/>
      <inkml:brushProperty name="height" value="0.05" units="cm"/>
      <inkml:brushProperty name="color" value="#FFFFFF"/>
    </inkml:brush>
  </inkml:definitions>
  <inkml:trace contextRef="#ctx0" brushRef="#br0">18 20 24575,'1'0'0,"-1"-1"0,1 1 0,-1-1 0,0 1 0,1-1 0,-1 1 0,0-1 0,1 1 0,-1-1 0,0 1 0,0-1 0,1 1 0,-1-1 0,0 1 0,0-1 0,0 1 0,0-1 0,0 1 0,0-1 0,0 0 0,0 1 0,0-1 0,0 1 0,0-1 0,0 1 0,0-1 0,0 0 0,0 1 0,-1-1 0,1 1 0,0-1 0,-1 0 0,1 1 0,-1 0 0,1-1 0,0 1 0,0 0 0,-1 0 0,1 0 0,0 0 0,-1 0 0,1-1 0,0 1 0,-1 0 0,1 0 0,0 0 0,-1 0 0,1 0 0,0 0 0,-1 0 0,1 0 0,0 0 0,-1 0 0,1 0 0,0 0 0,-1 1 0,1-1 0,0 0 0,0 0 0,-1 0 0,1 0 0,0 0 0,-1 1 0,1-1 0,0 0 0,0 0 0,-1 0 0,1 1 0,0-1 0,0 0 0,0 1 0,-1-1 0,1 0 0,0 0 0,0 1 0,0-1 0,0 0 0,0 1 0,-1-1 0,1 0 0,0 1 0,0-1 0,0 0 0,0 1 0,-2 9 0,0 1 0,0-1 0,1 1 0,1-1 0,0 1 0,0-1 0,1 1 0,0-1 0,3 12 0,0 5 0,3 30 89,1 8-574,-2 0 1,-4 94-1,-6-121-6341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30.397"/>
    </inkml:context>
    <inkml:brush xml:id="br0">
      <inkml:brushProperty name="width" value="0.05" units="cm"/>
      <inkml:brushProperty name="height" value="0.05" units="cm"/>
      <inkml:brushProperty name="color" value="#FF0066"/>
    </inkml:brush>
  </inkml:definitions>
  <inkml:trace contextRef="#ctx0" brushRef="#br0">2 150 24575,'0'-11'0,"2"0"0,-1 0 0,4-10 0,3-28 0,-7 2 0,0 129 0,-3 295 0,-7-260 0,4-67 0,2-1 0,4 56 0,-2-104 13,1 1 0,0-1-1,0 1 1,1-1-1,-1 1 1,0-1 0,0 1-1,1-1 1,-1 1 0,1-1-1,-1 1 1,1-1 0,0 0-1,-1 1 1,1-1 0,0 0-1,0 0 1,0 0-1,0 1 1,0-1 0,0 0-1,0 0 1,0-1 0,1 1-1,-1 0 1,2 1 0,-1-2-91,0 0 0,-1 0 1,1 0-1,0 0 1,0-1-1,0 1 1,-1-1-1,1 1 0,0-1 1,0 1-1,-1-1 1,1 0-1,-1 0 1,1 0-1,-1 0 0,1 0 1,-1 0-1,1 0 1,-1 0-1,0-1 1,2-1-1,9-10-6748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44.212"/>
    </inkml:context>
    <inkml:brush xml:id="br0">
      <inkml:brushProperty name="width" value="0.05" units="cm"/>
      <inkml:brushProperty name="height" value="0.05" units="cm"/>
      <inkml:brushProperty name="color" value="#FF0066"/>
    </inkml:brush>
  </inkml:definitions>
  <inkml:trace contextRef="#ctx0" brushRef="#br0">82 164 24575,'-2'0'0,"0"-1"0,0 1 0,0-1 0,0 1 0,0-1 0,0 0 0,0 0 0,0 0 0,0 0 0,1 0 0,-1 0 0,0 0 0,-1-3 0,-22-22 0,18 19 0,-11-20 0,14 21 0,10 23 0,10 28 0,-2 1 0,-3 1 0,7 52 0,-11-71 0,-7-28 0,0 0 0,0 0 0,0 0 0,1 0 0,-1 0 0,0 0 0,0 1 0,0-1 0,0 0 0,0 0 0,0 0 0,0 0 0,0 0 0,0 0 0,0 0 0,0 0 0,0 0 0,0 0 0,0 1 0,0-1 0,1 0 0,-1 0 0,0 0 0,0 0 0,0 0 0,0 0 0,0 0 0,0 0 0,0 0 0,0 0 0,1 0 0,-1 0 0,0 0 0,0 0 0,0 0 0,0 0 0,0 0 0,0 0 0,0 0 0,1 0 0,-1 0 0,0 0 0,0 0 0,0 0 0,0 0 0,0 0 0,0 0 0,0 0 0,0-1 0,0 1 0,1 0 0,-1 0 0,0 0 0,0 0 0,0 0 0,0 0 0,4-16 0,64-334 0,-68 350 0,0 0 0,0 0 0,0 0 0,0 0 0,0 1 0,0-1 0,0 0 0,0 0 0,0 0 0,0 0 0,0 0 0,0 0 0,0 0 0,1 0 0,-1 0 0,0 0 0,0 0 0,0 0 0,0 0 0,0 0 0,0 0 0,0 0 0,0 0 0,0 0 0,0 0 0,1 0 0,-1 0 0,0 0 0,0 0 0,0 0 0,0 0 0,0 0 0,0 0 0,0 0 0,0 0 0,0 0 0,0 0 0,1 0 0,-1 0 0,0 0 0,0 0 0,0 0 0,0 0 0,0 0 0,0 0 0,0-1 0,0 1 0,0 0 0,0 0 0,0 0 0,0 0 0,0 0 0,0 0 0,0 0 0,0 0 0,0 0 0,0 0 0,1-1 0,-1 1 0,0 0 0,0 0 0,5 14 0,5 26 0,-9-34 0,7 32 0,-6-26 0,0 0 0,1 1 0,0-1 0,1 0 0,1 0 0,0-1 0,11 21 0,-15-31 0,-1 0 0,1 0 0,0 0 0,-1 0 0,1-1 0,0 1 0,-1 0 0,1 0 0,0-1 0,0 1 0,0-1 0,0 1 0,0 0 0,0-1 0,0 0 0,0 1 0,0-1 0,0 0 0,0 1 0,0-1 0,0 0 0,0 0 0,0 0 0,0 0 0,0 0 0,0 0 0,0 0 0,1 0 0,-1-1 0,0 1 0,0 0 0,0-1 0,0 1 0,0 0 0,0-1 0,0 1 0,-1-1 0,1 0 0,0 1 0,0-1 0,0 0 0,0 1 0,0-2 0,6-5 0,-1-1 0,0 1 0,0-1 0,5-10 0,2-2 0,-9 15 0,0 0 0,1 0 0,0 0 0,0 1 0,0-1 0,0 1 0,1 0 0,-1 1 0,12-6 0,-15 8 0,0 0 0,1 1 0,-1-1 0,0 1 0,0-1 0,0 1 0,1 0 0,-1 0 0,0 0 0,0 0 0,1 0 0,-1 1 0,0-1 0,0 1 0,0-1 0,0 1 0,1 0 0,-1 0 0,0 0 0,-1 0 0,1 0 0,0 0 0,0 1 0,0-1 0,-1 1 0,1-1 0,0 1 0,-1 0 0,0-1 0,1 1 0,-1 0 0,2 4 0,5 8 100,-1 1 0,7 19 0,-10-24-285,-1 0 0,1-1 0,1 0 0,0 1 0,0-2 0,1 1 0,0 0 0,11 11 0,-4-9-6641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7:45.550"/>
    </inkml:context>
    <inkml:brush xml:id="br0">
      <inkml:brushProperty name="width" value="0.05" units="cm"/>
      <inkml:brushProperty name="height" value="0.05" units="cm"/>
      <inkml:brushProperty name="color" value="#FF0066"/>
    </inkml:brush>
  </inkml:definitions>
  <inkml:trace contextRef="#ctx0" brushRef="#br0">16 444 24575,'-1'-6'0,"1"5"0,0 1 0,0 0 0,-1 0 0,1-1 0,0 1 0,0 0 0,0-1 0,0 1 0,0 0 0,0-1 0,0 1 0,0 0 0,0 0 0,0-1 0,0 1 0,1 0 0,-1-1 0,0 1 0,0 0 0,0 0 0,0-1 0,0 1 0,0 0 0,1 0 0,-1-1 0,0 1 0,0 0 0,0 0 0,1 0 0,-1-1 0,0 1 0,0 0 0,1 0 0,-1 0 0,0 0 0,0-1 0,1 1 0,-1 0 0,0 0 0,1 0 0,-1 0 0,0 0 0,1 0 0,-1 0 0,0 0 0,0 0 0,1 0 0,-1 0 0,0 0 0,1 0 0,-1 0 0,1 0 0,29-4 0,-19 3 0,0-1 0,0 0 0,0 0 0,-1-1 0,14-5 0,-21 6 0,-1 1 0,1-1 0,0 0 0,-1 1 0,1-1 0,-1 0 0,0-1 0,1 1 0,-1 0 0,0-1 0,-1 1 0,1-1 0,0 1 0,-1-1 0,1 0 0,-1 0 0,0 0 0,0 0 0,0 0 0,0 0 0,-1 0 0,1 0 0,0-5 0,-1 6 0,0 0 0,0 0 0,0 1 0,0-1 0,0 0 0,0 0 0,-1 0 0,1 0 0,-1 1 0,1-1 0,-1 0 0,0 0 0,1 1 0,-1-1 0,0 0 0,0 1 0,0-1 0,0 1 0,-1-1 0,1 1 0,0 0 0,-1-1 0,1 1 0,0 0 0,-1 0 0,0 0 0,1 0 0,-1 0 0,0 0 0,1 1 0,-1-1 0,0 0 0,0 1 0,-3-1 0,1 0 0,0 1 0,0 0 0,0 0 0,0 0 0,0 0 0,0 0 0,0 1 0,0 0 0,0 0 0,0 0 0,0 0 0,0 1 0,0-1 0,-6 5 0,4-2 0,0 1 0,0 0 0,1 0 0,0 1 0,0-1 0,0 1 0,1 0 0,0 0 0,0 1 0,0-1 0,1 1 0,0 0 0,-2 7 0,4-11 0,0 0 0,0 0 0,0 0 0,1 0 0,0 0 0,-1 0 0,1 0 0,0 0 0,0 0 0,1 0 0,-1 0 0,1 0 0,0 0 0,-1 0 0,1-1 0,0 1 0,1 0 0,-1 0 0,0-1 0,1 1 0,-1-1 0,1 1 0,0-1 0,0 0 0,0 1 0,0-1 0,1 0 0,-1 0 0,0-1 0,1 1 0,-1 0 0,1-1 0,0 0 0,4 2 0,4 1 0,1 0 0,0-1 0,0-1 0,0 0 0,0-1 0,1 0 0,-1-1 0,0 0 0,0-1 0,1 0 0,-1-1 0,0-1 0,0 0 0,-1 0 0,1-1 0,-1 0 0,1-1 0,-1-1 0,-1 0 0,1 0 0,-1-1 0,16-14 0,-21 15 0,-1 1 0,0-1 0,0-1 0,0 1 0,-1 0 0,0-1 0,0 0 0,-1 0 0,0 0 0,0 0 0,0 0 0,-1 0 0,0 0 0,-1-14 0,0-9 0,-1-1 0,-7-33 0,7 58 0,-5-33 0,-1-1 0,-14-40 0,21 78 0,0 1 0,-1-1 0,1 1 0,-1-1 0,1 1 0,-1-1 0,0 1 0,1 0 0,-1-1 0,0 1 0,0 0 0,0 0 0,0-1 0,0 1 0,-1 0 0,1 0 0,-2-1 0,2 2 0,1 0 0,0 0 0,-1 0 0,1 0 0,0 0 0,-1 0 0,1 0 0,0 0 0,0 0 0,-1 0 0,1 0 0,0 1 0,-1-1 0,1 0 0,0 0 0,0 0 0,-1 1 0,1-1 0,0 0 0,0 0 0,-1 0 0,1 1 0,0-1 0,0 0 0,0 1 0,0-1 0,-1 1 0,-4 18 0,1 16 0,1 1 0,2-1 0,2 1 0,1 0 0,1-1 0,3 0 0,0 0 0,3 0 0,0 0 0,16 34 0,-24-67 0,9 18 0,-10-19 0,1 0 0,-1 0 0,0-1 0,1 1 0,-1 0 0,1-1 0,-1 1 0,1-1 0,-1 1 0,1 0 0,-1-1 0,1 1 0,0-1 0,-1 1 0,1-1 0,0 0 0,-1 1 0,1-1 0,0 0 0,0 1 0,-1-1 0,2 0 0,-2 0 0,1-1 0,-1 1 0,1 0 0,-1-1 0,0 1 0,1-1 0,-1 1 0,0-1 0,1 1 0,-1-1 0,0 1 0,0-1 0,1 1 0,-1-1 0,0 0 0,0 1 0,0-1 0,0 1 0,0-1 0,0 1 0,0-1 0,0 0 0,0 1 0,0-1 0,0 1 0,0-1 0,0 1 0,-1-1 0,1 0 0,0 1 0,0-1 0,-1 1 0,1-1 0,-1 0 0,-9-25 0,8 23 0,-9-21 0,4 10 0,0-1 0,1 0 0,-8-28 0,13 40 0,1 0 0,-1 0 0,1 0 0,-1 0 0,1 0 0,0 0 0,0 0 0,0 0 0,0 0 0,1 0 0,0 0 0,-1 0 0,1 0 0,0 0 0,0 1 0,0-1 0,1 0 0,-1 0 0,1 1 0,-1-1 0,1 1 0,0-1 0,0 1 0,0 0 0,0 0 0,3-2 0,0 1 0,-1 1 0,0 0 0,1 1 0,0-1 0,-1 1 0,1 0 0,0 0 0,-1 0 0,1 1 0,0-1 0,0 1 0,0 1 0,-1-1 0,1 1 0,0-1 0,5 3 0,6 1 0,1 0 0,-1 2 0,18 8 0,-27-11 0,39 20 0,-44-22 0,1 1 0,0 0 0,-1-1 0,1 1 0,-1 0 0,0 1 0,1-1 0,-1 0 0,0 1 0,0-1 0,-1 1 0,4 4 0,-5-7 0,0 1 0,0-1 0,0 1 0,0-1 0,0 1 0,0-1 0,0 0 0,0 1 0,0-1 0,0 1 0,0-1 0,0 1 0,0-1 0,0 1 0,0-1 0,0 0 0,0 1 0,-1-1 0,1 1 0,0-1 0,0 0 0,0 1 0,-1-1 0,1 0 0,0 1 0,-1-1 0,1 0 0,0 1 0,0-1 0,-1 0 0,1 1 0,-1-1 0,1 0 0,0 0 0,-1 0 0,1 1 0,-1-1 0,1 0 0,0 0 0,-1 0 0,1 0 0,-1 0 0,1 0 0,-1 0 0,1 0 0,-1 0 0,1 0 0,-1 0 0,0 0 0,0 0 0,1 0 0,-1 0 0,0 0 0,0 0 0,1-1 0,-1 1 0,0 0 0,1 0 0,-1-1 0,0 1 0,1 0 0,-1-1 0,1 1 0,-1-1 0,1 1 0,-1-1 0,1 1 0,-1-1 0,1 1 0,-1-1 0,1 1 0,-1-1 0,1 0 0,0 1 0,-1-1 0,1 0 0,0 1 0,0-1 0,-1 0 0,1-1 0,0 0 0,1-1 0,-1 1 0,0-1 0,1 1 0,0-1 0,0 1 0,-1 0 0,1-1 0,1 1 0,-1 0 0,0 0 0,1-1 0,-1 1 0,1 0 0,-1 1 0,1-1 0,0 0 0,0 0 0,0 1 0,2-3 0,5-2 0,1 0 0,-1 0 0,13-5 0,-9 4 0,0 1 0,0 0 0,1 1 0,0 1 0,0 0 0,1 1 0,-1 0 0,1 2 0,-1-1 0,1 2 0,23 1 0,-33 0 0,0-1 0,0 0 0,0 0 0,0 0 0,-1 0 0,1-1 0,0 0 0,5-1 0,-8 1 0,0 1 0,0-1 0,-1 0 0,1 0 0,0 0 0,0 0 0,0 0 0,-1 0 0,1 0 0,0-1 0,-1 1 0,1-1 0,-1 1 0,0-1 0,1 0 0,-1 1 0,0-1 0,0 0 0,0 0 0,1-3 0,-3 3 0,-5 6 0,-7 7 0,10-6 0,-1 1 0,0-1 0,1 0 0,0 1 0,1 0 0,-1 0 0,1-1 0,0 1 0,0 1 0,1-1 0,0 0 0,0 0 0,0 1 0,1-1 0,0 0 0,1 13 0,0-15 0,0 1 0,0-1 0,0 1 0,1-1 0,-1 0 0,1 1 0,0-1 0,0 0 0,1 0 0,-1 0 0,1-1 0,0 1 0,0-1 0,0 1 0,0-1 0,1 0 0,-1 0 0,1 0 0,0-1 0,0 1 0,0-1 0,0 0 0,7 3 0,-2-3 0,1 1 0,-1-1 0,1 0 0,-1-1 0,1 0 0,0 0 0,-1-1 0,1-1 0,0 0 0,-1 0 0,14-4 0,-18 4 0,0 0 0,1-1 0,-2 0 0,1 0 0,0-1 0,0 1 0,-1-1 0,1 0 0,-1 0 0,0-1 0,0 1 0,0-1 0,0 0 0,-1 0 0,0 0 0,0 0 0,0-1 0,0 1 0,0-1 0,-1 0 0,0 0 0,2-5 0,-3 6 0,0 0 0,0 0 0,-1 0 0,0 0 0,1 0 0,-1-1 0,0 1 0,-1 0 0,1 0 0,-1 0 0,0 0 0,0 0 0,0 0 0,-3-4 0,1 2 0,0 0 0,0 0 0,-1 0 0,0 1 0,-1-1 0,1 1 0,-1 0 0,-5-4 0,-1 1 0,0 0 0,0 0 0,-1 1 0,1 1 0,-2 0 0,1 0 0,-1 1 0,-15-3 0,14 5-151,0 0-1,0 1 0,0 1 0,-1 0 1,1 1-1,0 1 0,-1 0 1,-20 4-1,-7 7-6674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31.282"/>
    </inkml:context>
    <inkml:brush xml:id="br0">
      <inkml:brushProperty name="width" value="0.05" units="cm"/>
      <inkml:brushProperty name="height" value="0.05" units="cm"/>
      <inkml:brushProperty name="color" value="#FF0066"/>
    </inkml:brush>
  </inkml:definitions>
  <inkml:trace contextRef="#ctx0" brushRef="#br0">14 100 24575,'-1'-2'0,"-1"-1"0,1 1 0,-1 0 0,1-1 0,0 1 0,0 0 0,0-1 0,0 0 0,0 1 0,0-1 0,1 1 0,0-1 0,-1 0 0,1 0 0,0 1 0,0-1 0,1-3 0,-1 2 0,1 0 0,-1 0 0,1 0 0,0 0 0,0 0 0,1 0 0,-1 0 0,1 0 0,0 0 0,2-3 0,-4 6 0,0 1 0,1 0 0,-1 0 0,0 0 0,0 0 0,0-1 0,0 1 0,0 0 0,0 0 0,0 0 0,1 0 0,-1-1 0,0 1 0,0 0 0,0 0 0,0 0 0,1 0 0,-1 0 0,0 0 0,0-1 0,0 1 0,0 0 0,1 0 0,-1 0 0,0 0 0,0 0 0,0 0 0,1 0 0,-1 0 0,0 0 0,0 0 0,0 0 0,1 0 0,-1 0 0,0 0 0,0 0 0,0 0 0,1 0 0,-1 0 0,0 1 0,0-1 0,0 0 0,1 0 0,3 11 0,-1 16 0,-1 380 0,-4-205 0,-1-89-1365,-1-70-5461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31.668"/>
    </inkml:context>
    <inkml:brush xml:id="br0">
      <inkml:brushProperty name="width" value="0.05" units="cm"/>
      <inkml:brushProperty name="height" value="0.05" units="cm"/>
      <inkml:brushProperty name="color" value="#FF0066"/>
    </inkml:brush>
  </inkml:definitions>
  <inkml:trace contextRef="#ctx0" brushRef="#br0">34 1 24575,'-1'0'0,"-1"0"0,1 0 0,-1 0 0,1 1 0,-1-1 0,1 0 0,-1 1 0,1-1 0,0 1 0,-1 0 0,1-1 0,0 1 0,0 0 0,-1 0 0,1 0 0,0 0 0,0 0 0,0 0 0,0 0 0,0 0 0,0 0 0,0 1 0,1-1 0,-1 0 0,0 1 0,1-1 0,-1 0 0,1 1 0,-1-1 0,1 1 0,0-1 0,-1 1 0,1-1 0,0 1 0,0-1 0,0 1 0,0-1 0,1 2 0,-1 6 0,1 1 0,0-1 0,1 0 0,4 17 0,0-9 0,-1 0 0,2 0 0,0 0 0,1-1 0,1 0 0,0 0 0,18 21 0,-24-33 0,1-1 0,-1 0 0,1 1 0,0-1 0,0 0 0,0-1 0,1 1 0,-1-1 0,1 0 0,-1 0 0,1 0 0,0-1 0,-1 0 0,1 0 0,0 0 0,0 0 0,0-1 0,0 0 0,0 0 0,6 0 0,-2-2 0,-1 0 0,0 0 0,1-1 0,-1 0 0,0 0 0,-1-1 0,1 0 0,0-1 0,-1 1 0,12-11 0,39-41 0,-39 37 0,34-28 0,-52 46 0,0 1 0,0-1 0,0 0 0,0 1 0,0-1 0,0 1 0,0-1 0,0 1 0,0-1 0,0 1 0,0 0 0,0-1 0,0 1 0,0 0 0,2 0 0,-3 0 0,1 0 0,-1 0 0,0 0 0,1 1 0,-1-1 0,0 0 0,0 0 0,1 1 0,-1-1 0,0 0 0,0 1 0,0-1 0,1 0 0,-1 1 0,0-1 0,0 0 0,0 1 0,0-1 0,0 0 0,0 1 0,0-1 0,0 1 0,0-1 0,0 0 0,0 1 0,0-1 0,0 0 0,0 1 0,0 0 0,-1 5 0,-1-1 0,1 1 0,-1 0 0,-4 7 0,-8 14-1365,-2-1-5461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2:32.228"/>
    </inkml:context>
    <inkml:brush xml:id="br0">
      <inkml:brushProperty name="width" value="0.05" units="cm"/>
      <inkml:brushProperty name="height" value="0.05" units="cm"/>
      <inkml:brushProperty name="color" value="#FF0066"/>
    </inkml:brush>
  </inkml:definitions>
  <inkml:trace contextRef="#ctx0" brushRef="#br0">2629 276 24575,'5'-29'0,"-3"25"0,-1 0 0,0 0 0,-1-1 0,1 1 0,-1 0 0,0-7 0,0 6 0,-1 0 0,0 0 0,-1 0 0,1 0 0,-1 0 0,0 0 0,0 1 0,0-1 0,-1 1 0,1 0 0,-7-8 0,3 5 0,-1 0 0,0 1 0,0 0 0,-1 0 0,-15-9 0,1 3 0,-2 1 0,1 1 0,-46-12 0,10 8-128,-1 3 1,-1 2-1,-102-2 0,-184 25-383,181 2-71,-309 72 0,347-53 444,1 5 0,-228 108 1,295-117 12,0 3 1,-78 58-1,117-76 112,1 0 0,0 2 0,2 1 0,0 0 0,1 1 0,1 1 0,0 0 0,2 1 0,-16 33 0,25-43 49,0 0 0,1 1 0,1 0 0,0-1 0,0 1 0,2 0 0,-1 1 0,2-1-1,-1 0 1,4 23 0,0-20 73,0 0-1,2 0 1,0 0-1,0-1 1,2 0-1,-1 0 1,17 25 0,-2-11 48,2 0 1,0-2 0,2 0 0,1-2 0,1-1 0,1-1 0,37 23 0,5-2-190,1-3 1,2-3 0,130 46 0,-106-52-11,1-4 0,161 24 0,-175-42 42,2-4 0,-1-3 0,0-4 0,0-4 0,0-4 0,0-3 0,84-24 0,-102 17 0,0-2 0,-1-3 0,-2-3 0,0-3 0,-2-3 0,-2-2 0,-1-3 0,106-89 0,-133 97-8,-1-1-1,-2-2 1,-1 0-1,-1-2 0,-2-1 1,-2-2-1,-1 0 1,23-55-1,-37 71 2,0-1 1,-2-1-1,0 1 0,-2-1 1,0 0-1,-2 0 0,0-28 1,-3 33 3,-1 0 1,-1 0-1,0 0 1,-1 1 0,-1-1-1,-1 1 1,-1 0-1,0 0 1,-19-31-1,13 29-27,-1 1-1,-1 0 0,0 0 1,-1 2-1,-1 0 0,-27-21 0,16 18-87,0 1 0,-2 1 0,-59-27-1,24 21-53,0 2 0,-1 4 0,-132-20 0,-9 15-800,15 10-3889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3.070"/>
    </inkml:context>
    <inkml:brush xml:id="br0">
      <inkml:brushProperty name="width" value="0.05" units="cm"/>
      <inkml:brushProperty name="height" value="0.05" units="cm"/>
      <inkml:brushProperty name="color" value="#FF0066"/>
    </inkml:brush>
  </inkml:definitions>
  <inkml:trace contextRef="#ctx0" brushRef="#br0">50 143 24575,'-3'-3'0,"0"-4"0,-4 0 0,0-3 0,1-2 0,-1 1 0,-3-1 0,4 2 0,5 3 0,6-1 0,9 1 0,7-1 0,3-2 0,3 0 0,4-1 0,-4 2-8191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46.942"/>
    </inkml:context>
    <inkml:brush xml:id="br0">
      <inkml:brushProperty name="width" value="0.05" units="cm"/>
      <inkml:brushProperty name="height" value="0.05" units="cm"/>
      <inkml:brushProperty name="color" value="#FF0066"/>
    </inkml:brush>
  </inkml:definitions>
  <inkml:trace contextRef="#ctx0" brushRef="#br0">1687 317 24575,'0'-2'0,"0"0"0,-1 0 0,0 0 0,1 0 0,-1 0 0,0 1 0,0-1 0,0 0 0,0 1 0,0-1 0,0 0 0,-1 1 0,1-1 0,0 1 0,-1 0 0,1 0 0,-3-2 0,-29-18 0,24 17 0,-1 1 0,1 0 0,0 0 0,-1 1 0,0 0 0,1 0 0,-11 1 0,-73 1 0,44 2 0,-111 7 0,-224 41 0,314-37 0,1 3 0,0 3 0,-76 31 0,91-27 0,2 2 0,0 2 0,2 3 0,-60 46 0,95-63 0,0 0 0,1 1 0,1 0 0,0 2 0,2-1 0,-1 1 0,2 1 0,0 0 0,1 0 0,-7 20 0,5-5 0,0 0 0,2 1 0,2 0 0,-7 67 0,14-86 0,-1 1 0,2-1 0,0 0 0,1 1 0,0-1 0,1 0 0,9 26 0,-3-19 0,0-1 0,1 0 0,1 0 0,20 26 0,10 4 0,3-1 0,73 63 0,-104-99 0,15 11 0,1-1 0,1-1 0,0-2 0,2-1 0,0-1 0,43 15 0,-20-12 0,1-3 0,0-3 0,68 10 0,0-5 0,186 7 0,200-55 0,-4-49 0,-411 60 0,329-68 0,-320 59 0,-1-5 0,100-45 0,-173 63 0,210-101 0,-207 96 0,-2-2 0,0 0 0,-1-3 0,-2 0 0,30-32 0,-46 41 0,-2 0 0,0-1 0,0 0 0,-1 0 0,-1-1 0,-1-1 0,0 1 0,-1-1 0,-1 0 0,0-1 0,-2 1 0,3-31 0,-2-3 0,-3 1 0,-2 0 0,-10-65 0,7 85 0,-2 0 0,-1 1 0,-2-1 0,0 1 0,-2 1 0,-2 0 0,0 1 0,-1 0 0,-2 1 0,-1 0 0,-1 2 0,-1 0 0,-1 1 0,-1 1 0,-1 1 0,0 0 0,-2 2 0,-1 1 0,0 1 0,-1 1 0,-49-22 0,27 19 0,-2 3 0,-1 1 0,1 3 0,-2 2 0,-72-5 0,-266 7 0,294 9 0,-435 14 0,484-13 0,17-2 0,-42 7 0,62-6 0,0 2 0,0-1 0,0 1 0,0 1 0,1 0 0,-1 0 0,-16 11 0,11-5-227,0 0-1,1 2 1,0 0-1,0 0 1,-17 23-1,23-24-6598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48.719"/>
    </inkml:context>
    <inkml:brush xml:id="br0">
      <inkml:brushProperty name="width" value="0.05" units="cm"/>
      <inkml:brushProperty name="height" value="0.05" units="cm"/>
      <inkml:brushProperty name="color" value="#FF0066"/>
    </inkml:brush>
  </inkml:definitions>
  <inkml:trace contextRef="#ctx0" brushRef="#br0">0 4 24575,'0'-4'0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49.042"/>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7.565"/>
    </inkml:context>
    <inkml:brush xml:id="br0">
      <inkml:brushProperty name="width" value="0.05" units="cm"/>
      <inkml:brushProperty name="height" value="0.05" units="cm"/>
      <inkml:brushProperty name="color" value="#FFFFFF"/>
    </inkml:brush>
  </inkml:definitions>
  <inkml:trace contextRef="#ctx0" brushRef="#br0">6 117 24575,'-3'-21'0,"2"19"0,1 1 0,0 0 0,-1-1 0,1 1 0,0 0 0,0-1 0,0 1 0,0-1 0,0 1 0,0 0 0,0-1 0,0 1 0,0-1 0,1 1 0,-1 0 0,0-1 0,1 1 0,0 0 0,-1 0 0,1-1 0,0 1 0,-1 0 0,1 0 0,0 0 0,0 0 0,0 0 0,0 0 0,0 0 0,0 0 0,0 0 0,0 1 0,2-2 0,3-2 0,1 1 0,-1 0 0,1 0 0,0 0 0,0 1 0,-1 0 0,12-1 0,54-6 0,-44 7 0,104-6 340,9-1-2045,-112 6-5121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1.333"/>
    </inkml:context>
    <inkml:brush xml:id="br0">
      <inkml:brushProperty name="width" value="0.05" units="cm"/>
      <inkml:brushProperty name="height" value="0.05" units="cm"/>
      <inkml:brushProperty name="color" value="#FF0066"/>
    </inkml:brush>
  </inkml:definitions>
  <inkml:trace contextRef="#ctx0" brushRef="#br0">3099 244 24575,'1'0'0,"1"-1"0,0 0 0,0 1 0,0-1 0,-1 0 0,1 0 0,0 0 0,-1-1 0,1 1 0,-1 0 0,1 0 0,-1-1 0,0 1 0,0-1 0,0 1 0,1-1 0,0-2 0,1-1 0,0 0 0,0 0 0,-1 0 0,4-9 0,-6 12 0,0 0 0,1 0 0,-1 1 0,0-1 0,0 0 0,0 0 0,0 0 0,0 0 0,-1 0 0,1 1 0,-1-1 0,1 0 0,-1 0 0,1 1 0,-1-1 0,0 0 0,-1-2 0,-1 1 0,1 0 0,-1 0 0,0 0 0,0 0 0,0 0 0,0 0 0,-6-3 0,-1 0 0,0 1 0,-1 0 0,1 0 0,-21-5 0,-21-2 0,0 2 0,-79-5 0,-109 11 0,-481 48 0,551-29 0,-608 73 0,670-70 0,1 6 0,-191 68 0,271-80 0,1 0 0,0 1 0,1 2 0,0 0 0,1 2 0,-30 27 0,38-29 0,1 1 0,0 1 0,2 0 0,-1 1 0,2 0 0,1 1 0,0 1 0,1-1 0,-7 23 0,8-17 0,1 1 0,2 0 0,0 0 0,-2 37 0,7-46 0,0 0 0,2 1 0,0-1 0,1 0 0,1 0 0,0 0 0,12 31 0,-6-26 0,0-1 0,2 0 0,1 0 0,1-1 0,0-1 0,23 25 0,-13-19 0,2 0 0,1-2 0,52 35 0,-16-20 0,1-3 0,2-3 0,107 37 0,-46-25 0,3-7 0,0-5 0,2-5 0,1-7 0,139 4 0,330-10 0,-1-52 0,-235-19 0,-7-31 0,-341 83 0,-1 0 0,0-2 0,0 1 0,-1-2 0,0 0 0,0-1 0,0-1 0,-2 0 0,1-1 0,-1 0 0,-1-1 0,0-1 0,0 0 0,13-21 0,-4 1 0,-2-2 0,-1-1 0,-1 0 0,-3-1 0,0-1 0,9-48 0,-12 33 0,-3-1 0,-2-1 0,-3 1 0,-3-56 0,0 90 0,-2 0 0,-1 0 0,0 0 0,-2 0 0,0 1 0,-1-1 0,-1 1 0,-1 1 0,-1-1 0,0 2 0,-1-1 0,-1 1 0,-1 0 0,0 1 0,-1 1 0,-1 0 0,-27-23 0,-18-6 0,-3 2 0,-1 3 0,-1 3 0,-112-46 0,123 65 0,0 1 0,-1 3 0,-1 3 0,-58-5 0,98 14 0,-1-2 0,1 0 0,0 0 0,-23-10 0,37 13-68,0-1 0,1 1-1,-1 0 1,0-1 0,1 1 0,-1 0-1,0-1 1,1 1 0,-1-1 0,1 1-1,-1-1 1,1 1 0,-1-1 0,1 1-1,0-1 1,-1 0 0,1 1-1,0-1 1,-1-1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3.198"/>
    </inkml:context>
    <inkml:brush xml:id="br0">
      <inkml:brushProperty name="width" value="0.05" units="cm"/>
      <inkml:brushProperty name="height" value="0.05" units="cm"/>
      <inkml:brushProperty name="color" value="#FF0066"/>
    </inkml:brush>
  </inkml:definitions>
  <inkml:trace contextRef="#ctx0" brushRef="#br0">167 77 24575,'-1'-2'0,"1"0"0,-1 0 0,0 0 0,1 0 0,-1 0 0,0 1 0,0-1 0,0 0 0,0 1 0,0-1 0,0 0 0,-1 1 0,1 0 0,-1-1 0,1 1 0,-1 0 0,-1-2 0,0 1 0,0-1 0,-1 1 0,1 0 0,0 0 0,-1 1 0,0-1 0,-5-1 0,3 2 0,0 1 0,0 0 0,0 1 0,0-1 0,0 1 0,1 0 0,-9 3 0,-18 2 0,23-6 0,-5 1 0,12 0 0,7-1 0,156 8 0,7-1 0,-161-7 0,158-4 0,-129 1 0,-1-1 0,56-15 0,-89 19 9,26-10 321,-27 10-404,0 0 0,0-1 0,0 1 0,0-1 0,0 1 0,0-1 0,0 1-1,0-1 1,-1 0 0,1 1 0,0-1 0,0 0 0,0 0 0,-1 1 0,1-1 0,-1 0 0,1 0-1,0 0 1,-1 0 0,0 0 0,1 0 0,0-2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3.417"/>
    </inkml:context>
    <inkml:brush xml:id="br0">
      <inkml:brushProperty name="width" value="0.05" units="cm"/>
      <inkml:brushProperty name="height" value="0.05" units="cm"/>
      <inkml:brushProperty name="color" value="#FF0066"/>
    </inkml:brush>
  </inkml:definitions>
  <inkml:trace contextRef="#ctx0" brushRef="#br0">1 96 24575,'3'0'0,"4"0"0,6-3 0,11-4 0,9-1 0,8-1 0,10-4 0,4 2 0,5-1 0,1-1 0,-4 2 0,-12 2-8191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2.668"/>
    </inkml:context>
    <inkml:brush xml:id="br0">
      <inkml:brushProperty name="width" value="0.05" units="cm"/>
      <inkml:brushProperty name="height" value="0.05" units="cm"/>
      <inkml:brushProperty name="color" value="#FF0066"/>
    </inkml:brush>
  </inkml:definitions>
  <inkml:trace contextRef="#ctx0" brushRef="#br0">5 35 24575,'0'0'0,"1"0"0,-1 0 0,0 0 0,0 0 0,0 0 0,0 0 0,0-1 0,0 1 0,0 0 0,0 0 0,0 0 0,0 0 0,0-1 0,0 1 0,0 0 0,0 0 0,0 0 0,0 0 0,0-1 0,0 1 0,0 0 0,0 0 0,0 0 0,0 0 0,0-1 0,0 1 0,0 0 0,0 0 0,0 0 0,0 0 0,0 0 0,0-1 0,0 1 0,-1 0 0,1 0 0,0 0 0,0 0 0,0 0 0,0 0 0,0 0 0,0 0 0,-1-1 0,1 1 0,0 0 0,0 0 0,0 0 0,0 0 0,0 0 0,-1 0 0,1 0 0,0 0 0,0 0 0,0 0 0,0 0 0,-1 0 0,1 0 0,0 0 0,0 0 0,0 0 0,0 0 0,-1 0 0,1 0 0,0 0 0,0 1 0,14-9 0,210-8 0,-185 14 0,-37 2 0,345-3 0,-343 3 0,1 0 0,-1 0 0,0 1 0,0 0 0,-1 0 0,7 2 0,-10-3 0,0 0 0,0 0 0,0 0 0,0 0 0,0 0 0,0 0 0,0 0 0,1 0 0,-1 0 0,0 0 0,0 0 0,0 0 0,0 0 0,0 1 0,0-1 0,0 0 0,0 0 0,0 0 0,0 0 0,0 0 0,0 0 0,0 0 0,0 1 0,0-1 0,0 0 0,0 0 0,0 0 0,0 0 0,0 0 0,0 0 0,0 0 0,0 1 0,0-1 0,0 0 0,0 0 0,0 0 0,0 0 0,0 0 0,0 0 0,0 0 0,0 0 0,0 1 0,0-1 0,0 0 0,0 0 0,0 0 0,-1 0 0,1 0 0,0 0 0,0 0 0,0 0 0,0 0 0,0 0 0,0 0 0,0 0 0,0 0 0,-1 1 0,1-1 0,0 0 0,-19 6 0,-98 13 0,-154 6 0,212-22 0,-66 4 0,418-49 0,-113 15 0,-338 44-1365,169-18-5461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8.312"/>
    </inkml:context>
    <inkml:brush xml:id="br0">
      <inkml:brushProperty name="width" value="0.05" units="cm"/>
      <inkml:brushProperty name="height" value="0.05" units="cm"/>
      <inkml:brushProperty name="color" value="#FF0066"/>
    </inkml:brush>
  </inkml:definitions>
  <inkml:trace contextRef="#ctx0" brushRef="#br0">2 95 24575,'0'-94'0,"-1"157"145,1 51-8,1-96-466,0 0-1,2 1 1,1-2-1,5 20 1,-3-20-6497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8.666"/>
    </inkml:context>
    <inkml:brush xml:id="br0">
      <inkml:brushProperty name="width" value="0.05" units="cm"/>
      <inkml:brushProperty name="height" value="0.05" units="cm"/>
      <inkml:brushProperty name="color" value="#FF0066"/>
    </inkml:brush>
  </inkml:definitions>
  <inkml:trace contextRef="#ctx0" brushRef="#br0">43 104 24575,'-12'-10'0,"8"7"0,1 0 0,0 0 0,-1 0 0,1 0 0,0 0 0,1-1 0,-4-4 0,5 6 0,1 1 0,0 0 0,-1 0 0,1 0 0,0 0 0,0 0 0,0 0 0,0-1 0,0 1 0,0 0 0,0 0 0,0 0 0,1 0 0,-1 0 0,0-1 0,1 1 0,-1 0 0,0 0 0,1 0 0,0 0 0,-1 0 0,1 0 0,0 0 0,-1 1 0,1-1 0,0 0 0,0 0 0,0 0 0,-1 1 0,1-1 0,0 0 0,0 1 0,0-1 0,2 0 0,6-3 0,-1-1 0,0 2 0,1-1 0,0 1 0,0 1 0,0 0 0,0 0 0,0 0 0,17 1 0,-6 0 0,1 2 0,-1 0 0,29 6 0,-31-3 0,0 1 0,-1 0 0,0 2 0,0 0 0,-1 0 0,23 15 0,-33-19 0,0 1 0,0 1 0,0-1 0,-1 1 0,1 0 0,-1 0 0,0 0 0,-1 1 0,1 0 0,-1 0 0,0 0 0,-1 0 0,1 1 0,-1-1 0,-1 1 0,1 0 0,-1 0 0,2 13 0,-3-15 0,-1-1 0,0 0 0,-1 1 0,1-1 0,-1 0 0,0 1 0,0-1 0,0 0 0,0 0 0,-1 0 0,1 0 0,-1 0 0,0 0 0,-4 4 0,2-1 0,-1-2 0,0 1 0,-1-1 0,1 1 0,-1-2 0,0 1 0,-11 6 0,-1-1 0,-1-1 0,0-1 0,0-1 0,-1 0 0,-22 3 0,27-6-114,0-2 1,0 1-1,0-2 0,0 0 0,0-1 1,0 0-1,0-1 0,0-1 0,0-1 1,1 0-1,-21-7 0,12 0-6712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7.097"/>
    </inkml:context>
    <inkml:brush xml:id="br0">
      <inkml:brushProperty name="width" value="0.05" units="cm"/>
      <inkml:brushProperty name="height" value="0.05" units="cm"/>
      <inkml:brushProperty name="color" value="#FF0066"/>
    </inkml:brush>
  </inkml:definitions>
  <inkml:trace contextRef="#ctx0" brushRef="#br0">52 227 24575,'1'-9'0,"1"0"0,0 1 0,0-1 0,1 0 0,5-10 0,-8 19 0,0 0 0,0-1 0,0 1 0,0 0 0,0-1 0,0 1 0,0 0 0,0-1 0,0 1 0,1 0 0,-1-1 0,0 1 0,0 0 0,0-1 0,1 1 0,-1 0 0,0 0 0,0-1 0,0 1 0,1 0 0,-1 0 0,0-1 0,1 1 0,-1 0 0,0 0 0,0 0 0,1 0 0,-1 0 0,0-1 0,1 1 0,-1 0 0,0 0 0,1 0 0,-1 0 0,3 12 0,-4 22 0,-60 318 0,54-322 0,5-25 0,0 1 0,0 0 0,1 0 0,-1-1 0,1 1 0,1 0 0,-1 0 0,1 0 0,0 0 0,1 0 0,0 6 0,0-11 0,-1 0 0,1-1 0,-1 1 0,0 0 0,1-1 0,-1 1 0,1-1 0,-1 1 0,1-1 0,-1 1 0,1-1 0,0 1 0,-1-1 0,1 1 0,0-1 0,-1 0 0,1 1 0,0-1 0,-1 0 0,1 0 0,0 0 0,0 1 0,-1-1 0,1 0 0,0 0 0,0 0 0,-1 0 0,2-1 0,25-4 0,-18 2 0,90-18 0,105-8 0,104 6 0,-187 16 0,-66 4 0,-17 1 0,0-1 0,50-10 0,-89 13 0,-1 0 0,1 1 0,0-1 0,-1 0 0,1 0 0,-1 0 0,1 0 0,0 0 0,-1-1 0,1 1 0,0 0 0,-1-1 0,1 1 0,0-1 0,-1 1 0,1-1 0,0 0 0,0 1 0,-1-1 0,1 0 0,0 0 0,0 0 0,-2-2 0,1 0 0,-1-1 0,0 0 0,1 0 0,0 0 0,0 0 0,0 0 0,-2-7 0,-1-9 0,0 0 0,-2-32 0,2 7 0,-9-117 0,13 131 0,1-1 0,2 0 0,6-33 0,4 20 0,-12 45 0,0-1 0,0 1 0,0 0 0,0-1 0,0 1 0,0 0 0,-1-1 0,1 1 0,0 0 0,0 0 0,0-1 0,0 1 0,-1 0 0,1-1 0,0 1 0,0 0 0,0 0 0,-1 0 0,1-1 0,0 1 0,0 0 0,-1 0 0,1 0 0,0-1 0,-1 1 0,1 0 0,0 0 0,-1 0 0,1 0 0,0 0 0,-1 0 0,1 0 0,0 0 0,0 0 0,-1 0 0,1 0 0,0 0 0,-1 0 0,1 0 0,0 0 0,-1 0 0,1 0 0,0 0 0,-1 0 0,1 1 0,0-1 0,-1 0 0,-20 7 0,16-5 0,-72 21 0,-1-4 0,-125 15 0,76-15 0,21-2 0,-72 12 0,173-27 54,7 0 63,16 0 54,27-1-1878,-19-2-5119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9.133"/>
    </inkml:context>
    <inkml:brush xml:id="br0">
      <inkml:brushProperty name="width" value="0.05" units="cm"/>
      <inkml:brushProperty name="height" value="0.05" units="cm"/>
      <inkml:brushProperty name="color" value="#FF0066"/>
    </inkml:brush>
  </inkml:definitions>
  <inkml:trace contextRef="#ctx0" brushRef="#br0">148 90 24575,'2'-1'0,"0"1"0,0-1 0,0 1 0,-1-1 0,1 0 0,0 1 0,-1-1 0,1 0 0,-1 0 0,1 0 0,-1 0 0,1-1 0,-1 1 0,0 0 0,0-1 0,0 1 0,1 0 0,-1-1 0,0 0 0,1-2 0,-1 2 0,0 0 0,0 0 0,0 0 0,0 0 0,0 0 0,-1-1 0,1 1 0,-1 0 0,1 0 0,-1 0 0,0-1 0,0 1 0,0 0 0,0 0 0,0-1 0,-1-2 0,0 4 0,0-1 0,0 0 0,0 1 0,0-1 0,0 1 0,-1-1 0,1 1 0,-1-1 0,1 1 0,-1 0 0,1 0 0,-1 0 0,0 0 0,1 0 0,-1 0 0,0 0 0,0 1 0,0-1 0,1 1 0,-1-1 0,0 1 0,0 0 0,0-1 0,0 1 0,0 0 0,0 0 0,0 1 0,-3-1 0,0 1 0,-1 0 0,1 0 0,-1 1 0,1-1 0,0 1 0,-1 0 0,1 1 0,-8 5 0,6-4 0,0 2 0,1-1 0,0 1 0,0 0 0,0 0 0,1 1 0,0 0 0,0-1 0,1 2 0,0-1 0,0 1 0,1-1 0,0 1 0,-3 9 0,5-12 0,0-1 0,0 1 0,1 0 0,-1-1 0,1 1 0,0 0 0,0-1 0,1 1 0,0 0 0,-1-1 0,1 1 0,1-1 0,-1 1 0,1-1 0,0 0 0,0 0 0,0 1 0,0-1 0,1-1 0,-1 1 0,1 0 0,0-1 0,1 1 0,-1-1 0,0 0 0,8 5 0,-3-3 0,0-1 0,0 0 0,1 0 0,0 0 0,-1-1 0,1-1 0,1 1 0,-1-2 0,0 1 0,0-1 0,1-1 0,-1 1 0,0-2 0,1 1 0,-1-1 0,13-3 0,-11 1 0,1 1 0,0-2 0,-1 0 0,1 0 0,-1-1 0,0 0 0,-1-1 0,1-1 0,-1 1 0,0-1 0,-1-1 0,11-11 0,-4-2-1365,-5 2-5461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19.462"/>
    </inkml:context>
    <inkml:brush xml:id="br0">
      <inkml:brushProperty name="width" value="0.05" units="cm"/>
      <inkml:brushProperty name="height" value="0.05" units="cm"/>
      <inkml:brushProperty name="color" value="#FF0066"/>
    </inkml:brush>
  </inkml:definitions>
  <inkml:trace contextRef="#ctx0" brushRef="#br0">1 1 24575,'3'0'0,"13"0"0,-1 0 0,28 5 0,-37-4 0,0 1 0,0 0 0,-1 0 0,1 0 0,0 1 0,-1 0 0,1 0 0,-1 1 0,9 7 0,14 15-227,-2 1-1,-1 1 1,-1 2-1,-1 0 1,34 62-1,-45-71-6598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05.569"/>
    </inkml:context>
    <inkml:brush xml:id="br0">
      <inkml:brushProperty name="width" value="0.05" units="cm"/>
      <inkml:brushProperty name="height" value="0.05" units="cm"/>
      <inkml:brushProperty name="color" value="#FF0066"/>
    </inkml:brush>
  </inkml:definitions>
  <inkml:trace contextRef="#ctx0" brushRef="#br0">1 824 24575,'-1'-6'0,"1"0"0,0 1 0,1-1 0,-1 0 0,3-10 0,-3 15 0,0 1 0,0-1 0,0 1 0,1-1 0,-1 1 0,0-1 0,1 1 0,-1-1 0,0 1 0,1-1 0,-1 1 0,0-1 0,1 1 0,-1 0 0,1-1 0,-1 1 0,1 0 0,-1-1 0,1 1 0,-1 0 0,1-1 0,0 1 0,0 0 0,0 0 0,0 0 0,0 0 0,0 0 0,0 1 0,0-1 0,0 0 0,0 0 0,0 1 0,-1-1 0,1 1 0,0-1 0,0 1 0,0-1 0,0 1 0,-1 0 0,2 0 0,8 7 0,0 0 0,0-1 0,1 0 0,0-1 0,0 0 0,17 6 0,-23-10 0,1-1 0,0 0 0,0 0 0,-1 0 0,1 0 0,0-1 0,0 0 0,0-1 0,0 1 0,0-1 0,-1 0 0,1 0 0,0-1 0,-1 0 0,11-5 0,-3 0 0,0-1 0,-1 0 0,0-1 0,0 0 0,-1-1 0,0-1 0,-1 0 0,0 0 0,-1-1 0,14-21 0,-2-3 0,-2 0 0,23-63 0,-27 60 0,-3 0 0,-1-1 0,11-81 0,-20 96 0,0-1 0,-2 0 0,-1 0 0,-1 1 0,-1-1 0,-1 1 0,-11-38 0,14 59 0,0 1 0,0 0 0,0-1 0,-1 1 0,1 0 0,0 0 0,-1-1 0,0 1 0,0 1 0,-4-7 0,5 9 0,1 1 0,-1-1 0,1 0 0,0 0 0,-1 1 0,1-1 0,-1 0 0,1 0 0,0 1 0,-1-1 0,1 1 0,0-1 0,0 0 0,-1 1 0,1-1 0,0 1 0,0-1 0,-1 0 0,1 1 0,0-1 0,0 1 0,0-1 0,0 1 0,0-1 0,0 1 0,0-1 0,0 1 0,0-1 0,0 1 0,0-1 0,0 0 0,0 1 0,0 0 0,-1 20 0,1 15-1365,0-19-5461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7.770"/>
    </inkml:context>
    <inkml:brush xml:id="br0">
      <inkml:brushProperty name="width" value="0.05" units="cm"/>
      <inkml:brushProperty name="height" value="0.05" units="cm"/>
      <inkml:brushProperty name="color" value="#FFFFFF"/>
    </inkml:brush>
  </inkml:definitions>
  <inkml:trace contextRef="#ctx0" brushRef="#br0">0 286 24575,'0'-6'0,"0"-11"0,0-8 0,3-9 0,4-4 0,4 0 0,6 2 0,6 4 0,4 7 0,5 8 0,-1 6 0,0 6 0,1 4 0,1 4 0,1 5 0,0 4 0,-5 0-8191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06.099"/>
    </inkml:context>
    <inkml:brush xml:id="br0">
      <inkml:brushProperty name="width" value="0.05" units="cm"/>
      <inkml:brushProperty name="height" value="0.05" units="cm"/>
      <inkml:brushProperty name="color" value="#FF0066"/>
    </inkml:brush>
  </inkml:definitions>
  <inkml:trace contextRef="#ctx0" brushRef="#br0">39 161 24575,'-38'-45'0,"39"47"0,0-1 0,1 1 0,-1-1 0,1 1 0,0-1 0,-1 0 0,1 0 0,0 0 0,0 0 0,-1 0 0,1 0 0,0 0 0,0-1 0,0 1 0,0-1 0,0 1 0,0-1 0,0 0 0,0 0 0,3 0 0,-2 0 0,1-1 0,-1 0 0,0 0 0,0 0 0,0 0 0,0-1 0,0 1 0,0-1 0,0 0 0,0 0 0,3-3 0,4-4 0,-1-1 0,0-1 0,0 1 0,13-24 0,-21 34 0,22-31 0,-22 30 0,-1 0 0,1 0 0,0 0 0,0 1 0,0-1 0,0 0 0,0 1 0,0-1 0,0 1 0,0-1 0,0 1 0,3-1 0,-4 1 0,1 0 0,-1 0 0,1 0 0,-1 0 0,1 0 0,0 0 0,-1 1 0,1-1 0,-1 0 0,1 0 0,-1 1 0,1-1 0,-1 0 0,1 1 0,-1-1 0,1 0 0,-1 1 0,0-1 0,1 0 0,-1 1 0,0-1 0,1 1 0,-1-1 0,0 1 0,1-1 0,-1 1 0,0 0 0,9 20 52,-2 0-1,0 1 1,5 33-1,2 4-1622,-4-26-5255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06.799"/>
    </inkml:context>
    <inkml:brush xml:id="br0">
      <inkml:brushProperty name="width" value="0.05" units="cm"/>
      <inkml:brushProperty name="height" value="0.05" units="cm"/>
      <inkml:brushProperty name="color" value="#FF0066"/>
    </inkml:brush>
  </inkml:definitions>
  <inkml:trace contextRef="#ctx0" brushRef="#br0">7 1006 24575,'0'0'0,"0"-1"0,-1 1 0,1 0 0,0 0 0,0 0 0,0 0 0,0 0 0,-1 0 0,1 0 0,0 0 0,0 0 0,0 0 0,-1 0 0,1 0 0,0 0 0,0 0 0,0 0 0,-1 0 0,1 0 0,0 0 0,0 0 0,0 0 0,0 0 0,-1 0 0,1 0 0,0 1 0,0-1 0,0 0 0,0 0 0,-1 0 0,1 0 0,0 0 0,0 0 0,0 1 0,0-1 0,0 0 0,0 0 0,0 0 0,-1 0 0,1 1 0,0-1 0,0 0 0,0 0 0,0 0 0,0 1 0,0-1 0,0 0 0,0 0 0,0 0 0,0 0 0,0 1 0,0-1 0,0 0 0,0 0 0,0 0 0,0 1 0,0-1 0,0 0 0,1 0 0,-1 0 0,0 0 0,0 1 0,11 6 0,-8-6 0,1 0 0,-1-1 0,1 1 0,0-1 0,-1 0 0,1 0 0,-1 0 0,1-1 0,-1 1 0,1-1 0,-1 0 0,1 0 0,-1 0 0,5-2 0,-3 0 0,1 0 0,-1-1 0,0 0 0,0 1 0,0-2 0,-1 1 0,7-8 0,-1-1 0,0-1 0,-1-1 0,-1 0 0,0 0 0,6-18 0,0-6 0,-2 0 0,-2-1 0,-2 0 0,-1-1 0,1-43 0,-7-205 0,-9 153 0,5 111 0,-1 1 0,-1-1 0,-11-32 0,15 54 43,0 0 0,0 0-1,-1 0 1,1 1 0,-1-1-1,0 0 1,-2-2 0,4 4-88,-1 1 0,1-1 0,-1 1 0,0-1 0,1 1 0,-1-1 0,1 1 0,-1 0 0,0-1 0,1 1 1,-1 0-1,1 0 0,-1-1 0,0 1 0,0 0 0,1 0 0,-1 0 0,0 0 0,1 0 0,-1 0 0,0 0 1,1 0-1,-1 0 0,0 0 0,0 0 0,1 1 0,-1-1 0,0 0 0,1 0 0,-1 1 0,1-1 0,-1 0 1,0 1-1,1-1 0,-1 1 0,1-1 0,-2 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9:07.267"/>
    </inkml:context>
    <inkml:brush xml:id="br0">
      <inkml:brushProperty name="width" value="0.05" units="cm"/>
      <inkml:brushProperty name="height" value="0.05" units="cm"/>
      <inkml:brushProperty name="color" value="#FF0066"/>
    </inkml:brush>
  </inkml:definitions>
  <inkml:trace contextRef="#ctx0" brushRef="#br0">1 152 24575,'0'-1'0,"0"1"0,0-1 0,0 0 0,-1 1 0,1-1 0,0 0 0,0 1 0,0-1 0,0 1 0,1-1 0,-1 0 0,0 1 0,0-1 0,0 0 0,0 1 0,0-1 0,1 1 0,-1-1 0,0 1 0,1-1 0,-1 1 0,0-1 0,1 1 0,-1-1 0,1 1 0,-1-1 0,1 1 0,-1-1 0,1 1 0,0-1 0,0 2 0,-1-1 0,1 1 0,0-1 0,-1 1 0,1-1 0,-1 1 0,1-1 0,-1 1 0,1 0 0,-1-1 0,1 1 0,-1 0 0,1-1 0,-1 1 0,0 0 0,0 0 0,1-1 0,-1 1 0,0 0 0,0 0 0,0 0 0,0-1 0,0 3 0,19 112 0,-19-278 0,1 154 0,0 0 0,0 0 0,1 1 0,0-1 0,0 1 0,1-1 0,6-11 0,-8 19 0,-1-1 0,1 1 0,0-1 0,1 1 0,-1-1 0,0 1 0,0-1 0,1 1 0,-1 0 0,0 0 0,1 0 0,-1 0 0,1 0 0,0 0 0,-1 0 0,4-1 0,-3 2 0,0 0 0,0 0 0,0 0 0,0 0 0,0 0 0,0 0 0,0 1 0,0-1 0,0 1 0,0 0 0,0-1 0,0 1 0,-1 0 0,1 0 0,0 0 0,-1 0 0,1 0 0,0 1 0,1 1 0,8 9-85,0 0-1,-1 0 1,-1 1-1,0 1 1,-1-1-1,-1 1 1,11 26-1,-12-26-595,9 19-6145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7.196"/>
    </inkml:context>
    <inkml:brush xml:id="br0">
      <inkml:brushProperty name="width" value="0.05" units="cm"/>
      <inkml:brushProperty name="height" value="0.05" units="cm"/>
      <inkml:brushProperty name="color" value="#FF0066"/>
    </inkml:brush>
  </inkml:definitions>
  <inkml:trace contextRef="#ctx0" brushRef="#br0">227 99 24575,'-9'-32'0,"3"14"0,6 15 0,0 1 0,-1 0 0,0-1 0,1 1 0,-1 0 0,0 0 0,0 0 0,0-1 0,0 1 0,-1 0 0,1 0 0,0 1 0,-1-1 0,1 0 0,-1 0 0,0 1 0,0-1 0,0 1 0,0-1 0,0 1 0,0 0 0,0 0 0,0 0 0,0 0 0,0 0 0,0 0 0,-1 1 0,1-1 0,0 1 0,-1 0 0,1-1 0,0 1 0,-1 0 0,1 0 0,-1 1 0,1-1 0,0 0 0,-1 1 0,1-1 0,0 1 0,0 0 0,-3 1 0,-4 2 0,-1 0 0,1 0 0,0 1 0,0 1 0,0-1 0,1 2 0,0-1 0,0 1 0,0 0 0,-8 11 0,13-14 0,-1-1 0,2 1 0,-1 0 0,0 0 0,1 1 0,0-1 0,0 0 0,0 1 0,0-1 0,1 1 0,-1-1 0,1 1 0,1 0 0,-1 0 0,0 0 0,1-1 0,0 1 0,1 0 0,-1 0 0,1 0 0,-1-1 0,1 1 0,1 0 0,2 6 0,-2-6 0,2 0 0,-1-1 0,1 1 0,-1 0 0,1-1 0,1 0 0,-1 0 0,0 0 0,1-1 0,0 1 0,0-1 0,0 0 0,0 0 0,0-1 0,1 0 0,-1 0 0,1 0 0,9 2 0,6 0 0,0-1 0,0-1 0,40-1 0,-44-1 0,1-1 0,0-1 0,0-1 0,-1 0 0,0-2 0,0 0 0,0 0 0,0-2 0,-1 0 0,0-1 0,0 0 0,-1-2 0,0 0 0,23-19 0,-35 25 0,0 0 0,1 0 0,-1-1 0,-1 1 0,1-1 0,3-8 0,-5 12 0,-1 0 0,1 0 0,-1 0 0,1-1 0,-1 1 0,1 0 0,-1-1 0,0 1 0,1 0 0,-1-1 0,0 1 0,0 0 0,0-1 0,0 1 0,0-1 0,-1 1 0,1 0 0,0-1 0,-1 1 0,1 0 0,-1 0 0,1-1 0,-1 1 0,1 0 0,-1 0 0,0 0 0,0-1 0,1 1 0,-3-1 0,3 2 0,0 0 0,0 0 0,0 0 0,0 0 0,0 0 0,0-1 0,-1 1 0,1 0 0,0 0 0,0 0 0,0 0 0,0 0 0,0 0 0,0 0 0,0 0 0,-1 0 0,1 0 0,0 0 0,0 0 0,0 0 0,0 1 0,0-1 0,0 0 0,0 0 0,0 0 0,0 0 0,-1 0 0,1 0 0,0 0 0,0 0 0,0 0 0,0 0 0,0 0 0,0 0 0,0 0 0,0 0 0,0 1 0,0-1 0,0 0 0,0 0 0,0 0 0,0 0 0,0 0 0,-1 0 0,1 0 0,0 0 0,0 1 0,0-1 0,0 0 0,0 0 0,0 10 0,1 13 0,-1-21 0,6 42-682,19 72-1,-21-102-6143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7.695"/>
    </inkml:context>
    <inkml:brush xml:id="br0">
      <inkml:brushProperty name="width" value="0.05" units="cm"/>
      <inkml:brushProperty name="height" value="0.05" units="cm"/>
      <inkml:brushProperty name="color" value="#FF0066"/>
    </inkml:brush>
  </inkml:definitions>
  <inkml:trace contextRef="#ctx0" brushRef="#br0">101 37 24575,'0'-2'0,"0"-1"0,0 1 0,0-1 0,0 1 0,-1-1 0,1 1 0,-1 0 0,1-1 0,-1 1 0,-2-5 0,2 7 0,1-1 0,-1 1 0,0-1 0,1 1 0,-1-1 0,0 1 0,1-1 0,-1 1 0,0 0 0,0-1 0,1 1 0,-1 0 0,0 0 0,0 0 0,0 0 0,1 0 0,-1-1 0,0 1 0,0 1 0,0-1 0,1 0 0,-1 0 0,0 0 0,0 0 0,1 0 0,-1 1 0,0-1 0,0 0 0,1 1 0,-1-1 0,0 1 0,1-1 0,-1 1 0,0-1 0,1 1 0,-1-1 0,0 1 0,-5 4 0,1-1 0,-1 1 0,1 0 0,0 0 0,1 0 0,-1 1 0,1 0 0,0 0 0,0 0 0,1 0 0,0 1 0,-4 10 0,6-14 0,0 0 0,0 1 0,0-1 0,0 0 0,1 0 0,0 1 0,-1-1 0,1 0 0,0 1 0,1-1 0,-1 0 0,0 0 0,1 1 0,0-1 0,0 0 0,0 0 0,0 0 0,0 0 0,1 0 0,-1 0 0,1 0 0,0 0 0,0-1 0,0 1 0,0-1 0,1 1 0,-1-1 0,5 4 0,2-1 31,0 0 0,0-1 0,1 0 0,-1-1 0,1 0 0,0 0 0,0-1 0,0 0 1,0-1-1,18 1 0,-1-2-600,-1-2 0,50-8 0,-36 2-6257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7.977"/>
    </inkml:context>
    <inkml:brush xml:id="br0">
      <inkml:brushProperty name="width" value="0.05" units="cm"/>
      <inkml:brushProperty name="height" value="0.05" units="cm"/>
      <inkml:brushProperty name="color" value="#FF0066"/>
    </inkml:brush>
  </inkml:definitions>
  <inkml:trace contextRef="#ctx0" brushRef="#br0">90 64 24575,'-11'-1'0,"1"0"0,0-1 0,-1 0 0,1-1 0,-19-7 0,28 10 0,1 0 0,-1 0 0,1-1 0,0 1 0,-1 0 0,1 0 0,-1 0 0,1 0 0,0-1 0,-1 1 0,1 0 0,0 0 0,-1 0 0,1-1 0,0 1 0,-1 0 0,1-1 0,0 1 0,0 0 0,-1-1 0,1 1 0,0 0 0,0-1 0,0 1 0,0-1 0,-1 1 0,1 0 0,0-1 0,0 1 0,0-1 0,0 1 0,0-1 0,0 1 0,0 0 0,0-1 0,0 0 0,13-11 0,23-4 0,-33 15 0,-1 1 0,1-1 0,-1 0 0,1 1 0,0-1 0,-1 1 0,1 0 0,-1 0 0,1 0 0,0 0 0,-1 0 0,1 0 0,0 1 0,-1-1 0,1 1 0,-1 0 0,1 0 0,-1 0 0,0 0 0,1 0 0,-1 1 0,0-1 0,4 4 0,-3-2 0,0 1 0,0-1 0,0 1 0,-1 0 0,0 0 0,0 0 0,0 0 0,0 0 0,0 1 0,-1-1 0,0 1 0,0-1 0,1 6 0,0 19 0,-2-24 0,0 1 0,0-1 0,1 1 0,0-1 0,0 1 0,2 6 0,-2-10 0,0 0 0,1-1 0,-1 1 0,0 0 0,0 0 0,1-1 0,-1 1 0,1-1 0,-1 1 0,1-1 0,0 1 0,0-1 0,0 0 0,-1 0 0,1 0 0,0 0 0,0 0 0,1-1 0,-1 1 0,2 0 0,12 2-199,0-1 0,0 0 0,25-1 0,-34-1-370,27 0-6257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4.054"/>
    </inkml:context>
    <inkml:brush xml:id="br0">
      <inkml:brushProperty name="width" value="0.05" units="cm"/>
      <inkml:brushProperty name="height" value="0.05" units="cm"/>
      <inkml:brushProperty name="color" value="#FF0066"/>
    </inkml:brush>
  </inkml:definitions>
  <inkml:trace contextRef="#ctx0" brushRef="#br0">1 121 24575,'-1'-39'0,"2"-40"0,-1 79 0,1 0 0,-1 0 0,0 0 0,0 0 0,0 0 0,0 0 0,0 0 0,0 0 0,1 0 0,-1 1 0,0-1 0,0 0 0,0 0 0,0 0 0,0 0 0,1 0 0,-1 0 0,0 0 0,0 0 0,0 0 0,0 0 0,0 0 0,1 0 0,-1 0 0,0 0 0,0-1 0,0 1 0,0 0 0,0 0 0,1 0 0,-1 0 0,0 0 0,0 0 0,0 0 0,0 0 0,0 0 0,0 0 0,0-1 0,1 1 0,-1 0 0,0 0 0,0 0 0,0 0 0,0 0 0,0 0 0,0-1 0,0 1 0,0 0 0,7 17 0,-6-15 0,15 52 0,20 109 0,-9 61 0,-15-45-1365,-11-134-5461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4.414"/>
    </inkml:context>
    <inkml:brush xml:id="br0">
      <inkml:brushProperty name="width" value="0.05" units="cm"/>
      <inkml:brushProperty name="height" value="0.05" units="cm"/>
      <inkml:brushProperty name="color" value="#FF0066"/>
    </inkml:brush>
  </inkml:definitions>
  <inkml:trace contextRef="#ctx0" brushRef="#br0">0 221 24575,'0'2'0,"1"-1"0,-1 1 0,1-1 0,-1 1 0,1-1 0,0 1 0,-1-1 0,1 1 0,0-1 0,0 0 0,0 0 0,0 1 0,0-1 0,0 0 0,1 0 0,-1 0 0,2 1 0,26 17 0,-25-17 0,-2-1 0,10 7 0,1-2 0,-1 1 0,28 8 0,-38-14 0,1 0 0,0-1 0,0 1 0,0-1 0,0 1 0,0-1 0,0 0 0,0 0 0,0 0 0,0 0 0,0-1 0,0 1 0,0-1 0,0 0 0,-1 0 0,1 0 0,0 0 0,0 0 0,-1-1 0,1 1 0,-1-1 0,1 0 0,-1 0 0,0 0 0,3-3 0,1-2 0,0-1 0,-1 0 0,0-1 0,-1 0 0,1 1 0,4-19 0,13-59 0,-11 36 0,7-22 0,-16 81 0,-1 12 0,-4 13-1365,-1 2-5461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4.666"/>
    </inkml:context>
    <inkml:brush xml:id="br0">
      <inkml:brushProperty name="width" value="0.05" units="cm"/>
      <inkml:brushProperty name="height" value="0.05" units="cm"/>
      <inkml:brushProperty name="color" value="#FF0066"/>
    </inkml:brush>
  </inkml:definitions>
  <inkml:trace contextRef="#ctx0" brushRef="#br0">13 19 24575,'0'-3'0,"-2"-1"0,-2-3 0,0 3 0,1 5 0,4 5 0,2 5 0,3 6 0,0 3 0,3 2 0,-1 2 0,2 1 0,2 1 0,-2 0 0,-1-2 0,-3-5-8191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4.962"/>
    </inkml:context>
    <inkml:brush xml:id="br0">
      <inkml:brushProperty name="width" value="0.05" units="cm"/>
      <inkml:brushProperty name="height" value="0.05" units="cm"/>
      <inkml:brushProperty name="color" value="#FF0066"/>
    </inkml:brush>
  </inkml:definitions>
  <inkml:trace contextRef="#ctx0" brushRef="#br0">47 175 24575,'-12'-21'0,"7"11"0,-1 1 0,1-1 0,1 0 0,0 0 0,-5-20 0,8 27 0,1 1 0,0-1 0,0 1 0,0 0 0,0-1 0,0 1 0,0-1 0,1 1 0,-1-1 0,1 1 0,0 0 0,0 0 0,0-1 0,0 1 0,0 0 0,0 0 0,0 0 0,1 0 0,-1 0 0,1 0 0,0 0 0,-1 1 0,1-1 0,0 0 0,0 1 0,0 0 0,0-1 0,0 1 0,0 0 0,0 0 0,1 0 0,2-1 0,4 0 0,0-1 0,0 2 0,0-1 0,0 1 0,0 1 0,0-1 0,0 1 0,0 1 0,1 0 0,-1 0 0,0 1 0,0 0 0,-1 1 0,1 0 0,0 0 0,-1 1 0,0 0 0,0 0 0,8 6 0,-10-6 0,-1 0 0,1 0 0,-1 0 0,-1 1 0,1 0 0,-1 0 0,1 0 0,-1 0 0,-1 1 0,1-1 0,5 13 0,-8-14 0,1 1 0,-1 0 0,0-1 0,0 1 0,-1 0 0,1 0 0,-1 0 0,0-1 0,-1 1 0,1 0 0,-1 0 0,0 0 0,0-1 0,0 1 0,0 0 0,-1-1 0,-4 8 0,1-2 43,-1 0 0,-1-1-1,0 0 1,0 0 0,0-1-1,-1 0 1,-10 8 0,11-10-214,0-1 0,-1 0 1,1 0-1,-1 0 0,0-1 1,0-1-1,0 1 0,0-1 1,-15 3-1,9-5-6655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8.468"/>
    </inkml:context>
    <inkml:brush xml:id="br0">
      <inkml:brushProperty name="width" value="0.05" units="cm"/>
      <inkml:brushProperty name="height" value="0.05" units="cm"/>
      <inkml:brushProperty name="color" value="#FFFFFF"/>
    </inkml:brush>
  </inkml:definitions>
  <inkml:trace contextRef="#ctx0" brushRef="#br0">38 76 24575,'-1'1'0,"-1"-1"0,1 0 0,0 0 0,-1 1 0,1-1 0,-1 1 0,1-1 0,0 1 0,-1-1 0,1 1 0,0 0 0,0 0 0,-1 0 0,1 0 0,0 0 0,0 0 0,0 0 0,0 0 0,0 0 0,0 0 0,1 1 0,-1-1 0,0 0 0,1 0 0,-1 1 0,0-1 0,1 1 0,0-1 0,-1 1 0,1-1 0,0 2 0,-2 8 0,1-1 0,0 1 0,1 14 0,0-12 0,1 325 0,-2-426 0,-1 19 0,9-84 0,-4 130 0,1 0 0,9-28 0,-11 42 0,1 1 0,1-1 0,-1 1 0,1 0 0,1 0 0,-1 1 0,2-1 0,-1 1 0,7-6 0,-10 10 0,0 1 0,1 0 0,-1 0 0,1 0 0,0 1 0,-1-1 0,1 0 0,0 1 0,0 0 0,0 0 0,0 0 0,1 0 0,-1 0 0,0 1 0,0-1 0,0 1 0,7 0 0,-5 1 0,0-1 0,0 2 0,-1-1 0,1 0 0,0 1 0,-1 0 0,1 0 0,-1 1 0,1-1 0,6 6 0,-2-1 0,-1 1 0,0-1 0,0 2 0,0-1 0,-1 1 0,-1 0 0,1 1 0,-2-1 0,9 18 0,-13-23 0,0-1 0,0 1 0,0 0 0,-1-1 0,1 1 0,-1 0 0,0 0 0,0-1 0,-1 1 0,1 0 0,-1 0 0,1-1 0,-1 1 0,0 0 0,-1-1 0,1 1 0,0-1 0,-1 1 0,0-1 0,0 0 0,0 0 0,0 0 0,-1 0 0,-2 3 0,-8 7 0,0 0 0,-1-1 0,-27 18 0,18-14 0,23-16 0,-1 0 0,1 1 0,-1-1 0,1 1 0,-1-1 0,1 0 0,-1 1 0,1-1 0,0 1 0,-1-1 0,1 1 0,-1-1 0,1 1 0,0-1 0,0 1 0,-1-1 0,1 1 0,0 0 0,0-1 0,0 1 0,0-1 0,-1 1 0,1 0 0,0-1 0,0 1 0,0 0 0,0-1 0,1 1 0,-1-1 0,0 1 0,0 0 0,0-1 0,0 1 0,1-1 0,-1 1 0,0 0 0,0-1 0,1 1 0,-1-1 0,0 1 0,1-1 0,-1 1 0,1-1 0,-1 0 0,1 1 0,-1-1 0,1 1 0,-1-1 0,1 1 0,34 17 0,-26-14 0,25 12 0,23 11 0,-52-25 0,-1 1 0,1 0 0,-1 0 0,0 1 0,0-1 0,0 1 0,0 0 0,5 7 0,-8-10 0,-1 0 0,1 0 0,-1 0 0,0 0 0,1 0 0,-1 1 0,0-1 0,0 0 0,0 0 0,0 1 0,0-1 0,0 0 0,0 0 0,0 0 0,0 1 0,-1-1 0,1 0 0,0 0 0,-1 0 0,1 0 0,-1 0 0,1 1 0,-1-1 0,0 0 0,1 0 0,-1 0 0,0-1 0,0 1 0,0 0 0,0 0 0,1 0 0,-1-1 0,0 1 0,-2 0 0,-3 5 0,-2-2 0,1 1 0,-11 4 0,4-2 0,0-2 0,0 1 0,0-2 0,-1 0 0,0 0 0,0-2 0,0 0 0,0 0 0,0-2 0,0 1 0,0-2 0,-24-4 0,36 5-72,0-1 1,1 0-1,-1 0 0,0 0 0,0 0 0,0-1 0,1 1 0,-1-1 1,1 1-1,-1-1 0,1 0 0,0 0 0,-1 0 0,1-1 0,0 1 1,0 0-1,1-1 0,-4-4 0,-2-10-6754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5.540"/>
    </inkml:context>
    <inkml:brush xml:id="br0">
      <inkml:brushProperty name="width" value="0.05" units="cm"/>
      <inkml:brushProperty name="height" value="0.05" units="cm"/>
      <inkml:brushProperty name="color" value="#FF0066"/>
    </inkml:brush>
  </inkml:definitions>
  <inkml:trace contextRef="#ctx0" brushRef="#br0">176 159 24575,'0'-2'0,"-1"0"0,0 0 0,1 0 0,-1 0 0,0 0 0,0 0 0,0 0 0,-1 0 0,1 1 0,0-1 0,-1 0 0,1 1 0,-3-3 0,-21-18 0,23 20 0,0 1 0,1 0 0,-1 0 0,0 0 0,0 0 0,1 0 0,-1 0 0,0 1 0,0-1 0,0 0 0,0 1 0,0 0 0,0-1 0,0 1 0,0 0 0,0 0 0,0 0 0,-4 1 0,3 0 0,0 0 0,0 0 0,0 0 0,0 1 0,0-1 0,0 1 0,0 0 0,0 0 0,1 0 0,-5 4 0,1 0 0,1 0 0,0 1 0,0-1 0,1 1 0,-1 0 0,1 1 0,1-1 0,-5 14 0,5-10 0,0 0 0,1 0 0,0 1 0,1-1 0,0 1 0,1-1 0,0 1 0,1-1 0,0 1 0,1-1 0,4 17 0,-4-23 0,0 1 0,0-1 0,1 0 0,-1 0 0,1-1 0,0 1 0,0 0 0,1-1 0,-1 0 0,1 0 0,0 0 0,0 0 0,1-1 0,-1 1 0,1-1 0,-1 0 0,1-1 0,0 1 0,0-1 0,0 0 0,1 0 0,-1 0 0,0-1 0,1 0 0,8 1 0,-3-1 0,0-1 0,0-1 0,0 1 0,0-2 0,0 1 0,-1-2 0,1 1 0,-1-1 0,1-1 0,-1 0 0,0 0 0,-1-1 0,1-1 0,-1 1 0,0-2 0,0 1 0,10-11 0,-12 11 0,-1 0 0,0 0 0,0-1 0,0 0 0,-1 0 0,0-1 0,-1 1 0,0-1 0,0 0 0,0 0 0,-1 0 0,-1-1 0,1 1 0,-1-1 0,-1 0 0,1 0 0,-2 1 0,1-1 0,-1 0 0,0 0 0,-3-13 0,1 12 0,-1-1 0,-1 1 0,1 1 0,-2-1 0,1 0 0,-2 1 0,1 0 0,-1 0 0,0 1 0,-1 0 0,0 0 0,-13-12 0,14 15 0,0-1 0,-1 2 0,1-1 0,-1 1 0,0 0 0,0 0 0,-1 1 0,1 0 0,-1 0 0,1 1 0,-1 0 0,0 1 0,0-1 0,0 1 0,0 1 0,0-1 0,-10 2 0,14 0 0,0-1 0,0 1 0,0 0 0,0 0 0,1 0 0,-1 1 0,0-1 0,1 1 0,-1 0 0,1 0 0,0 0 0,0 0 0,-1 1 0,1 0 0,1-1 0,-1 1 0,0 0 0,1 0 0,-1 0 0,1 1 0,-2 3 0,2-3 0,1 0 0,-1 0 0,1 1 0,0-1 0,0 1 0,0-1 0,1 1 0,0-1 0,0 1 0,0-1 0,0 1 0,1-1 0,-1 1 0,1-1 0,0 1 0,1-1 0,-1 0 0,2 5 0,3 2 22,0 0 0,0 0 0,1 0 0,1-1 0,-1 0 0,2 0-1,-1-1 1,17 14 0,6 1 45,50 29-1,12 9-480,-81-53 200,0 1 1,-1 0-1,-1 1 1,1 0-1,9 15 1,-6-5-6613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6.118"/>
    </inkml:context>
    <inkml:brush xml:id="br0">
      <inkml:brushProperty name="width" value="0.05" units="cm"/>
      <inkml:brushProperty name="height" value="0.05" units="cm"/>
      <inkml:brushProperty name="color" value="#FF0066"/>
    </inkml:brush>
  </inkml:definitions>
  <inkml:trace contextRef="#ctx0" brushRef="#br0">86 160 24575,'-3'-3'0,"5"7"0,11 14 0,12 40 0,26 88 0,-31-84 0,33 73 0,-44-120 0,-11-26 0,-11-28 0,-91-158 0,-10-24 0,110 213 0,0-1 0,1 0 0,0 0 0,0 0 0,1 0 0,-1-16 0,3 23 0,0 0 0,0 0 0,0 0 0,1 0 0,-1 0 0,1 0 0,-1 0 0,1 0 0,0 0 0,-1 1 0,1-1 0,0 0 0,0 0 0,0 1 0,1-1 0,-1 0 0,0 1 0,1-1 0,-1 1 0,1 0 0,-1-1 0,1 1 0,0 0 0,-1 0 0,1 0 0,0 0 0,0 0 0,0 1 0,0-1 0,-1 1 0,1-1 0,0 1 0,0-1 0,0 1 0,0 0 0,4 0 0,4 0 0,0 0 0,0 0 0,0 1 0,0 1 0,0-1 0,0 1 0,-1 1 0,1 0 0,18 9 0,-20-9 0,-1 1 0,1 1 0,0 0 0,-1 0 0,0 0 0,0 1 0,0 0 0,-1 0 0,0 0 0,0 1 0,7 11 0,-12-15 10,1 0 0,-1 0 0,1 0 0,-1 0 0,0 0 0,0 1 1,0-1-1,-1 0 0,1 0 0,-1 1 0,0-1 0,0 0 0,0 1 0,0-1 0,-1 0 0,0 5 0,0-3 7,-1-1 0,0 1 0,0 0 0,-1-1 0,1 1 0,-1-1 0,0 0 0,0 0 1,-6 6-1,-3 1-302,0-1 1,0 0-1,-1-1 1,0 0-1,-26 11 1,1-2-6542</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49.156"/>
    </inkml:context>
    <inkml:brush xml:id="br0">
      <inkml:brushProperty name="width" value="0.05" units="cm"/>
      <inkml:brushProperty name="height" value="0.05" units="cm"/>
      <inkml:brushProperty name="color" value="#FF0066"/>
    </inkml:brush>
  </inkml:definitions>
  <inkml:trace contextRef="#ctx0" brushRef="#br0">382 34 24575,'-2'-3'0,"-1"0"0,0 0 0,0 1 0,0-1 0,0 1 0,0-1 0,-1 1 0,1 0 0,-1 0 0,1 1 0,-1-1 0,0 1 0,1 0 0,-1 0 0,0 0 0,0 0 0,0 1 0,-7-1 0,1 2 0,-1 0 0,1 1 0,0 0 0,0 1 0,0 0 0,1 0 0,-1 1 0,1 0 0,-1 1 0,-10 7 0,0 1 0,1 1 0,0 1 0,-23 24 0,31-27 0,-1 0 0,2 1 0,0 0 0,1 1 0,-15 28 0,21-37 0,1-1 0,0 1 0,1 0 0,-1 0 0,1-1 0,0 1 0,0 0 0,0 0 0,1 0 0,0 1 0,0-1 0,0 0 0,0 0 0,1 0 0,0 0 0,0 0 0,0 0 0,1-1 0,0 1 0,0 0 0,0 0 0,0-1 0,5 7 0,-5-8 12,1-1 1,-1 1-1,1 0 0,0-1 0,0 1 0,0-1 1,0 0-1,0 0 0,0 0 0,1 0 0,-1-1 1,1 1-1,5 1 0,-2-2 12,0 0 1,-1 0-1,1 0 0,0-1 1,0 0-1,13-2 1,2-2-452,0-1 0,-1-1 1,30-12-1,-16 4-6399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49.329"/>
    </inkml:context>
    <inkml:brush xml:id="br0">
      <inkml:brushProperty name="width" value="0.05" units="cm"/>
      <inkml:brushProperty name="height" value="0.05" units="cm"/>
      <inkml:brushProperty name="color" value="#FF0066"/>
    </inkml:brush>
  </inkml:definitions>
  <inkml:trace contextRef="#ctx0" brushRef="#br0">1 65 24575,'0'-3'0,"3"-4"0,1-3 0,-1-4 0,1-2 0,-2 5 0,-1 7 0,0 10 0,-1 7 0,0 8 0,0 5 0,-3 2 0,-1 2 0,0 2 0,1 0 0,0 3 0,5-4 0,1-6-8191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49.760"/>
    </inkml:context>
    <inkml:brush xml:id="br0">
      <inkml:brushProperty name="width" value="0.05" units="cm"/>
      <inkml:brushProperty name="height" value="0.05" units="cm"/>
      <inkml:brushProperty name="color" value="#FF0066"/>
    </inkml:brush>
  </inkml:definitions>
  <inkml:trace contextRef="#ctx0" brushRef="#br0">207 29 24575,'0'0'0,"1"-1"0,0 1 0,-1-1 0,1 0 0,-1 1 0,1-1 0,-1 0 0,1 1 0,-1-1 0,1 0 0,-1 0 0,0 1 0,1-1 0,-1 0 0,0 0 0,0 0 0,1 0 0,-1 1 0,0-1 0,0-2 0,0 3 0,-1-1 0,1 1 0,0-1 0,-1 1 0,1-1 0,0 1 0,-1-1 0,1 1 0,-1-1 0,1 1 0,-1-1 0,1 1 0,-1 0 0,1-1 0,-1 1 0,1 0 0,-1-1 0,1 1 0,-1 0 0,-1-1 0,-2 0 0,1 1 0,-1-1 0,0 1 0,1-1 0,-1 1 0,0 0 0,-7 1 0,1 2 0,-1-1 0,1 2 0,0-1 0,0 2 0,0-1 0,0 1 0,1 1 0,-10 6 0,13-7 0,0-1 0,1 1 0,-1 0 0,1 0 0,0 1 0,1-1 0,-1 1 0,1 0 0,0 1 0,0-1 0,1 1 0,-5 12 0,8-17 0,-1 0 0,1 0 0,-1 0 0,1 0 0,0 0 0,-1 0 0,1 0 0,0 0 0,0 0 0,1 0 0,-1 0 0,0 0 0,1 0 0,-1 0 0,1 0 0,0-1 0,0 1 0,-1 0 0,1 0 0,2 1 0,-1 0 0,0-1 0,0 0 0,0 0 0,1 0 0,-1 0 0,1 0 0,-1-1 0,1 1 0,0-1 0,0 0 0,5 2 0,4 0 0,1-1 0,-1 0 0,0 0 0,1-2 0,16 0 0,40-7-1365,-38 3-5461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0.059"/>
    </inkml:context>
    <inkml:brush xml:id="br0">
      <inkml:brushProperty name="width" value="0.05" units="cm"/>
      <inkml:brushProperty name="height" value="0.05" units="cm"/>
      <inkml:brushProperty name="color" value="#FF0066"/>
    </inkml:brush>
  </inkml:definitions>
  <inkml:trace contextRef="#ctx0" brushRef="#br0">1 128 24575,'1'-8'0,"1"0"0,-1 0 0,2 1 0,-1-1 0,8-13 0,-7 13 0,0 2 0,1-1 0,-1 1 0,1 0 0,0 0 0,1 0 0,7-8 0,-11 13 0,-1 1 0,1-1 0,0 0 0,0 0 0,0 1 0,0-1 0,0 1 0,0-1 0,0 1 0,0-1 0,0 1 0,0-1 0,0 1 0,0 0 0,0 0 0,0 0 0,1-1 0,-1 1 0,2 1 0,-2-1 0,0 1 0,1-1 0,-1 1 0,0 0 0,0 0 0,0 0 0,0 0 0,0 0 0,0 0 0,0 0 0,0 0 0,0 0 0,0 0 0,-1 1 0,1-1 0,0 0 0,-1 0 0,1 1 0,-1-1 0,1 3 0,1 3 0,-1 1 0,0 0 0,0 0 0,0 13 0,-1-14 0,0 1 0,0-1 0,1 0 0,0 0 0,0 0 0,3 7 0,-3-12 0,0 0 0,0-1 0,0 1 0,0 0 0,0 0 0,1-1 0,-1 1 0,0-1 0,1 1 0,-1-1 0,1 1 0,0-1 0,-1 0 0,1 0 0,0 0 0,0 0 0,0 0 0,0 0 0,0 0 0,0-1 0,0 1 0,0-1 0,0 0 0,4 1 0,10 0-1365,-1-1-5461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0.529"/>
    </inkml:context>
    <inkml:brush xml:id="br0">
      <inkml:brushProperty name="width" value="0.05" units="cm"/>
      <inkml:brushProperty name="height" value="0.05" units="cm"/>
      <inkml:brushProperty name="color" value="#FF0066"/>
    </inkml:brush>
  </inkml:definitions>
  <inkml:trace contextRef="#ctx0" brushRef="#br0">83 173 24575,'3'-4'0,"0"-1"0,-1 1 0,0-1 0,0 0 0,0 0 0,-1 0 0,1 0 0,-1 0 0,1-8 0,1-1 0,-1 7 0,-1-1 0,0 1 0,0 0 0,-1 0 0,1 0 0,-2-1 0,1 1 0,-2-10 0,1 16 0,1-1 0,-1 1 0,1-1 0,-1 1 0,1-1 0,-1 1 0,0-1 0,0 1 0,0 0 0,0-1 0,0 1 0,0 0 0,0 0 0,0 0 0,0 0 0,-1 0 0,-1-1 0,1 1 0,0 0 0,0 1 0,0-1 0,0 1 0,0 0 0,-1-1 0,1 1 0,0 0 0,0 0 0,0 1 0,0-1 0,0 0 0,0 1 0,-1-1 0,1 1 0,-3 1 0,1 0 0,0-1 0,1 1 0,-1 0 0,1 0 0,-1 0 0,1 0 0,0 0 0,0 1 0,0 0 0,0 0 0,1 0 0,-5 6 0,6-8 0,0 0 0,0 1 0,1-1 0,-1 1 0,1 0 0,-1-1 0,1 1 0,0-1 0,-1 1 0,1 0 0,0-1 0,0 1 0,0 0 0,0-1 0,1 1 0,-1-1 0,0 1 0,1 0 0,-1-1 0,1 1 0,-1-1 0,1 1 0,0-1 0,0 1 0,-1-1 0,1 0 0,0 1 0,0-1 0,0 0 0,1 0 0,-1 0 0,0 1 0,3 0 0,3 3-170,0 0-1,1 0 0,-1-1 1,1 0-1,0-1 0,1 1 1,14 3-1,6 0-6655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0.824"/>
    </inkml:context>
    <inkml:brush xml:id="br0">
      <inkml:brushProperty name="width" value="0.05" units="cm"/>
      <inkml:brushProperty name="height" value="0.05" units="cm"/>
      <inkml:brushProperty name="color" value="#FF0066"/>
    </inkml:brush>
  </inkml:definitions>
  <inkml:trace contextRef="#ctx0" brushRef="#br0">91 90 24575,'-4'-4'0,"0"1"0,0 1 0,-1-1 0,1 1 0,-1-1 0,0 1 0,-6-2 0,7 3 0,1 0 0,0 0 0,-1 0 0,1-1 0,0 1 0,0-1 0,0 0 0,0 0 0,0 0 0,0 0 0,1 0 0,-1-1 0,1 1 0,-3-4 0,4 5 0,1 1 0,0-1 0,0 1 0,0 0 0,0-1 0,0 1 0,0-1 0,0 1 0,0 0 0,0-1 0,0 1 0,0-1 0,0 1 0,0-1 0,0 1 0,0 0 0,0-1 0,0 1 0,0-1 0,1 1 0,-1 0 0,0-1 0,0 1 0,1 0 0,-1-1 0,0 1 0,0 0 0,1-1 0,-1 1 0,0 0 0,1-1 0,-1 1 0,0 0 0,1 0 0,-1 0 0,0-1 0,1 1 0,-1 0 0,1 0 0,-1 0 0,0 0 0,1 0 0,-1 0 0,1 0 0,24-4 0,-19 3 0,38-5 0,40-5 0,-74 10 0,-1 1 0,1 1 0,0-1 0,-1 1 0,1 1 0,12 3 0,-20-4 0,0-1 0,0 1 0,0 0 0,0 0 0,0 0 0,0 0 0,-1 0 0,1 0 0,0 0 0,-1 1 0,1-1 0,-1 0 0,1 1 0,-1-1 0,0 1 0,0 0 0,0-1 0,0 1 0,0 0 0,0 0 0,0 0 0,0 0 0,-1 0 0,1 0 0,-1 0 0,1 0 0,-1 0 0,0 0 0,0 0 0,0 0 0,0 0 0,0 2 0,-1 0 0,0 0 0,0 0 0,0-1 0,0 1 0,-1-1 0,1 1 0,-1-1 0,0 0 0,0 1 0,0-1 0,0 0 0,-1 0 0,1 0 0,-1-1 0,0 1 0,-5 3 0,-1-1-151,0 0-1,-1 0 0,1-1 0,-1 0 1,0-1-1,0 0 0,-1-1 1,-17 2-1,-5-1-6674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6.579"/>
    </inkml:context>
    <inkml:brush xml:id="br0">
      <inkml:brushProperty name="width" value="0.05" units="cm"/>
      <inkml:brushProperty name="height" value="0.05" units="cm"/>
      <inkml:brushProperty name="color" value="#FF0066"/>
    </inkml:brush>
  </inkml:definitions>
  <inkml:trace contextRef="#ctx0" brushRef="#br0">2318 227 24575,'5'-16'0,"-4"15"0,-1 0 0,1 0 0,-1 0 0,1 0 0,-1 0 0,0 0 0,1 0 0,-1 0 0,0 0 0,0 0 0,0 0 0,1 0 0,-1 0 0,0 0 0,0 0 0,-1 0 0,1 0 0,0 0 0,0 0 0,0 0 0,-1 0 0,1 0 0,-1 0 0,1 0 0,0 0 0,-2-1 0,-3-5 0,-1 0 0,0 0 0,0 1 0,-1-1 0,1 2 0,-2-1 0,1 1 0,0 0 0,-1 0 0,0 1 0,-11-5 0,-11-2 0,-58-14 0,47 15 0,-40-10 0,-1 4 0,0 4 0,-1 3 0,-107 2 0,160 8 0,-79-1 0,-117 17 0,124-2 0,0 4 0,1 5 0,-171 64 0,70 4 0,176-78 0,1 1 0,1 1 0,1 1 0,0 1 0,-32 35 0,31-25 0,1 1 0,2 1 0,-31 55 0,-33 107 0,79-177 0,1 0 0,0 1 0,2 0 0,0-1 0,0 1 0,2 0 0,0 1 0,1-1 0,0 0 0,2 0 0,-1 0 0,2 0 0,0-1 0,1 1 0,1-1 0,0 1 0,9 17 0,7 2 0,1 0 0,48 55 0,63 55 0,-101-114 0,1-2 0,1-1 0,1-1 0,2-2 0,1-2 0,0-1 0,2-2 0,0-2 0,62 19 0,24 2 0,176 30 0,-203-54 0,0-5 0,143-2 0,378-55 0,-422 27 0,-7 0 0,309-72 0,-458 79 0,0-1 0,-1-2 0,0-2 0,-2-1 0,0-2 0,-1-2 0,-1-2 0,-2-1 0,0-1 0,43-46 0,-31 26 0,77-100 0,-109 125 0,0-1 0,-2 0 0,0-1 0,-2-1 0,0 0 0,-2-1 0,10-39 0,-14 38 0,-1 0 0,-1-1 0,-1 1 0,-2-1 0,0 1 0,-2-1 0,-1 1 0,-2-1 0,-8-30 0,7 39 0,-1-1 0,0 1 0,-2 1 0,0-1 0,-1 1 0,-1 1 0,0 0 0,-2 1 0,0 0 0,0 1 0,-2 0 0,-31-25 0,5 12 0,-2 2 0,-1 1 0,0 3 0,-2 1 0,-1 3 0,0 1 0,-1 3 0,-60-10 0,-8 5 0,-2 6 0,-158 2 0,-318 25 0,444-1 0,-287 62 0,424-72 20,-9 2 85,-1 2 1,-24 10-1,42-16-205,1 1 0,-1 0 0,1 0 0,0 1-1,0 0 1,0-1 0,0 1 0,1 0 0,-1 1 0,1-1 0,-1 1 0,1-1 0,0 1 0,1 0 0,-1 0 0,-3 8 0,2 2-6726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9.366"/>
    </inkml:context>
    <inkml:brush xml:id="br0">
      <inkml:brushProperty name="width" value="0.05" units="cm"/>
      <inkml:brushProperty name="height" value="0.05" units="cm"/>
      <inkml:brushProperty name="color" value="#FF0066"/>
    </inkml:brush>
  </inkml:definitions>
  <inkml:trace contextRef="#ctx0" brushRef="#br0">118 1 24575,'2'0'0,"1"0"0,-1 0 0,0 0 0,1 0 0,-1 1 0,0-1 0,1 1 0,-1-1 0,0 1 0,0 0 0,4 1 0,-6-1 0,1 0 0,-1-1 0,1 1 0,-1 0 0,1 0 0,-1-1 0,1 1 0,-1 0 0,0 0 0,0 0 0,1 0 0,-1-1 0,0 1 0,0 0 0,0 0 0,0 0 0,0 0 0,0 0 0,0-1 0,0 1 0,0 0 0,-1 0 0,1 0 0,0 0 0,0 0 0,-1-1 0,1 1 0,-1 0 0,1 0 0,0-1 0,-1 1 0,0 0 0,1-1 0,-2 2 0,-8 12 0,-2 0 0,0 0 0,-1-1 0,0-1 0,-1 0 0,0-1 0,-27 17 0,26-18 0,15-10 0,0 0 0,-1 0 0,1 0 0,0 1 0,0-1 0,0 0 0,0 0 0,-1 0 0,1 0 0,0 1 0,0-1 0,0 0 0,0 0 0,0 0 0,0 1 0,-1-1 0,1 0 0,0 0 0,0 0 0,0 1 0,0-1 0,0 0 0,0 0 0,0 1 0,0-1 0,0 0 0,0 0 0,0 0 0,0 1 0,0-1 0,0 0 0,0 0 0,1 1 0,-1-1 0,0 0 0,0 0 0,0 0 0,0 1 0,11 8 0,25 11 0,-16-10 0,15 13-341,0-2 0,2-1-1,63 24 1,-77-37-6485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09.138"/>
    </inkml:context>
    <inkml:brush xml:id="br0">
      <inkml:brushProperty name="width" value="0.05" units="cm"/>
      <inkml:brushProperty name="height" value="0.05" units="cm"/>
      <inkml:brushProperty name="color" value="#FFFFFF"/>
    </inkml:brush>
  </inkml:definitions>
  <inkml:trace contextRef="#ctx0" brushRef="#br0">0 247 24575,'5'-5'0,"-4"4"0,0 0 0,0-1 0,1 1 0,-1 0 0,0 0 0,1 0 0,-1 0 0,1 0 0,-1 0 0,1 0 0,1-1 0,-2 3 0,0-1 0,0 0 0,0 0 0,0 1 0,0-1 0,0 0 0,-1 1 0,1-1 0,0 1 0,0-1 0,-1 1 0,1-1 0,0 1 0,-1 0 0,1-1 0,0 1 0,-1 0 0,1-1 0,-1 1 0,1 0 0,-1 0 0,1 0 0,-1 0 0,0-1 0,1 1 0,-1 0 0,0 1 0,4 12 0,0 0 0,-1 0 0,-1 0 0,0 0 0,-1 0 0,-1 0 0,-2 28 0,1-6 0,-1 3 0,-8 40 0,8-61 0,2-17 0,0 0 0,0 0 0,0 0 0,-1 0 0,1 0 0,0 0 0,0 0 0,0 0 0,-1 0 0,1 0 0,-1 0 0,1 0 0,-1 0 0,1-1 0,-1 1 0,0 1 0,0-2 0,1 0 0,0 0 0,-1-1 0,1 1 0,-1 0 0,1 0 0,0-1 0,-1 1 0,1 0 0,0-1 0,-1 1 0,1 0 0,0-1 0,0 1 0,-1-1 0,1 1 0,0 0 0,0-1 0,0 1 0,0-1 0,0 1 0,-1-1 0,1 0 0,-7-37 0,10 2 0,1 0 0,2 1 0,1 0 0,15-41 0,-13 43 0,36-102 0,-38 120 0,0 0 0,1 0 0,0 1 0,1 0 0,1 0 0,16-17 0,-24 28 0,0 1 0,0 0 0,0 0 0,0 1 0,1-1 0,-1 0 0,1 1 0,-1-1 0,1 1 0,0 0 0,-1 0 0,1 0 0,0 0 0,0 1 0,0-1 0,3 0 0,-4 1 0,0 1 0,0-1 0,0 1 0,0-1 0,0 1 0,0-1 0,0 1 0,0 0 0,0 0 0,0 0 0,0 0 0,-1 0 0,1 1 0,0-1 0,-1 0 0,1 1 0,-1 0 0,1-1 0,-1 1 0,0 0 0,0-1 0,2 4 0,5 9 0,-1 1 0,0 0 0,-1 1 0,6 22 0,11 70 0,-12-53 0,-6-36 0,-3-13 0,0 0 0,-1 0 0,0 0 0,0 0 0,0 0 0,0 1 0,-1-1 0,0 0 0,0 0 0,-2 8 0,2-14 0,0 0 0,0 0 0,0 0 0,0 0 0,0 0 0,0 0 0,0 1 0,0-1 0,0 0 0,0 0 0,0 0 0,0 0 0,0 0 0,0 0 0,0 0 0,-1 0 0,1 0 0,0 0 0,0 0 0,0 0 0,0 1 0,0-1 0,0 0 0,0 0 0,0 0 0,0 0 0,0 0 0,0 0 0,0 0 0,-1 0 0,1 0 0,0 0 0,0 0 0,0 0 0,0 0 0,0 0 0,0 0 0,0 0 0,0 0 0,0 0 0,-1 0 0,1 0 0,0 0 0,0 0 0,0 0 0,0 0 0,0 0 0,0 0 0,0 0 0,0 0 0,0 0 0,0 0 0,0-1 0,-1 1 0,1 0 0,0 0 0,0 0 0,0 0 0,0 0 0,0 0 0,0 0 0,0 0 0,-4-10 0,-1-11 0,4-1 0,0 0 0,2 0 0,0 0 0,2 0 0,0 1 0,2-1 0,0 1 0,1 0 0,1 0 0,1 1 0,20-37 0,-25 52 0,0 1 0,1-1 0,-1 1 0,1-1 0,0 1 0,0 0 0,0 1 0,0-1 0,9-4 0,-11 7 0,0 0 0,0 0 0,0 0 0,0 0 0,0 1 0,0-1 0,0 0 0,0 1 0,0 0 0,0 0 0,1 0 0,-1 0 0,0 0 0,0 0 0,0 0 0,1 1 0,-1-1 0,0 1 0,0-1 0,0 1 0,0 0 0,0 0 0,0 0 0,0 0 0,0 0 0,-1 0 0,4 3 0,3 4 0,-1 0 0,0 0 0,0 1 0,0 0 0,-1 0 0,0 1 0,-1-1 0,5 13 0,-2-1 0,0 1 0,9 43 0,-13-41-273,0 1 0,-2 0 0,-1 0 0,-3 39 0,-2-31-6553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9.645"/>
    </inkml:context>
    <inkml:brush xml:id="br0">
      <inkml:brushProperty name="width" value="0.05" units="cm"/>
      <inkml:brushProperty name="height" value="0.05" units="cm"/>
      <inkml:brushProperty name="color" value="#FF0066"/>
    </inkml:brush>
  </inkml:definitions>
  <inkml:trace contextRef="#ctx0" brushRef="#br0">71 106 24575,'-63'-61'0,"63"61"0,-1 0 0,1 0 0,-1-1 0,1 1 0,-1 0 0,1-1 0,-1 1 0,1-1 0,0 1 0,-1-1 0,1 1 0,0-1 0,-1 1 0,1-1 0,0 1 0,0-1 0,-1 1 0,1-1 0,0 1 0,0-1 0,0 1 0,0-1 0,0 0 0,0 1 0,0-1 0,0 1 0,0-1 0,0 1 0,0-1 0,0 0 0,0 1 0,1-1 0,-1 1 0,0-1 0,0 1 0,0-1 0,1 1 0,-1-1 0,0 1 0,1-1 0,-1 1 0,1-1 0,-1 1 0,0 0 0,1-1 0,-1 1 0,1 0 0,-1-1 0,1 1 0,-1 0 0,1 0 0,-1-1 0,1 1 0,-1 0 0,1 0 0,0 0 0,-1 0 0,1-1 0,6 0 0,0 0 0,0 0 0,12 0 0,-16 1 0,113-1 0,55-3 0,97-6-1365,-247 10-5461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38.918"/>
    </inkml:context>
    <inkml:brush xml:id="br0">
      <inkml:brushProperty name="width" value="0.05" units="cm"/>
      <inkml:brushProperty name="height" value="0.05" units="cm"/>
      <inkml:brushProperty name="color" value="#FF0066"/>
    </inkml:brush>
  </inkml:definitions>
  <inkml:trace contextRef="#ctx0" brushRef="#br0">11 94 24575,'-5'-32'0,"4"29"0,0 0 0,0 1 0,0-1 0,0 0 0,1 0 0,-1 0 0,1 0 0,0 1 0,0-1 0,0 0 0,1 0 0,-1 0 0,0 0 0,1 0 0,0 1 0,0-1 0,1-3 0,-2 5 0,1 1 0,-1-1 0,1 1 0,-1-1 0,1 1 0,-1-1 0,1 1 0,0-1 0,-1 1 0,1-1 0,-1 1 0,1 0 0,0 0 0,-1-1 0,1 1 0,0 0 0,0 0 0,-1 0 0,1-1 0,0 1 0,-1 0 0,1 0 0,0 0 0,0 0 0,-1 0 0,1 1 0,0-1 0,-1 0 0,1 0 0,0 0 0,0 1 0,-1-1 0,1 0 0,-1 1 0,1-1 0,0 0 0,-1 1 0,1-1 0,-1 1 0,1-1 0,-1 1 0,1-1 0,-1 1 0,1 0 0,0 0 0,24 30 0,-24-30 0,32 52 0,39 81 0,17 64 0,-79-174 0,86 228-1365,-86-218-5461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39.241"/>
    </inkml:context>
    <inkml:brush xml:id="br0">
      <inkml:brushProperty name="width" value="0.05" units="cm"/>
      <inkml:brushProperty name="height" value="0.05" units="cm"/>
      <inkml:brushProperty name="color" value="#FF0066"/>
    </inkml:brush>
  </inkml:definitions>
  <inkml:trace contextRef="#ctx0" brushRef="#br0">37 97 24575,'-28'4'0,"19"3"0,9-7 0,0 1 0,0-1 0,0 1 0,1-1 0,-1 1 0,0-1 0,0 1 0,0-1 0,1 1 0,-1-1 0,0 0 0,1 1 0,-1-1 0,0 1 0,1-1 0,-1 0 0,0 1 0,1-1 0,-1 0 0,1 1 0,-1-1 0,1 0 0,-1 1 0,2-1 0,10 6 0,1 0 0,1-1 0,-1-1 0,1 0 0,27 3 0,-20-3 0,3 1 0,1 0 0,-1-2 0,1-1 0,-1-1 0,1-1 0,36-5 0,-59 5 0,1-1 0,-1 1 0,0-1 0,0 0 0,1 0 0,-1 0 0,0-1 0,0 1 0,0 0 0,0-1 0,0 1 0,-1-1 0,1 0 0,0 1 0,-1-1 0,1 0 0,-1 0 0,1 0 0,-1 0 0,0 0 0,0-1 0,0 1 0,0 0 0,-1 0 0,1-1 0,0 1 0,-1-4 0,2-6 0,-2 0 0,1-1 0,-2 1 0,-1-16 0,0 0 0,-1 18 152,0 13 32,-6 19-1352,9-19 635,-7 18-6293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4.112"/>
    </inkml:context>
    <inkml:brush xml:id="br0">
      <inkml:brushProperty name="width" value="0.05" units="cm"/>
      <inkml:brushProperty name="height" value="0.05" units="cm"/>
      <inkml:brushProperty name="color" value="#FF0066"/>
    </inkml:brush>
  </inkml:definitions>
  <inkml:trace contextRef="#ctx0" brushRef="#br0">1600 240 24575,'0'-3'0,"-1"-1"0,0 0 0,0 0 0,0 1 0,0-1 0,-1 1 0,1-1 0,-1 1 0,0 0 0,0-1 0,0 1 0,-1 0 0,1 0 0,-1 1 0,1-1 0,-6-3 0,-6-6 0,-31-19 0,43 29 0,-33-18 0,1 2 0,-2 1 0,-1 2 0,0 2 0,0 1 0,-1 2 0,-1 1 0,-53-5 0,33 9 0,-1 3 0,0 2 0,0 3 0,-108 19 0,121-13 0,1 2 0,0 3 0,1 1 0,1 2 0,0 2 0,-71 44 0,90-47 0,0 2 0,1 1 0,1 0 0,1 2 0,1 1 0,1 0 0,1 2 0,1 0 0,0 1 0,2 1 0,-21 47 0,25-45 0,2 1 0,1 0 0,1 0 0,2 0 0,1 1 0,1 0 0,2 0 0,1 1 0,1-1 0,5 40 0,1-37 0,0 0 0,2-1 0,2 0 0,1 0 0,1-2 0,1 1 0,2-1 0,1-1 0,25 33 0,-5-13 0,2-2 0,2-2 0,1-1 0,3-2 0,2-2 0,56 37 0,-64-52 0,0-1 0,2-3 0,1-1 0,0-2 0,1-2 0,1-2 0,1-1 0,83 12 0,-44-18 0,1-3 0,0-4 0,135-18 0,245-70 0,-346 60 0,0-5 0,130-57 0,-216 75 0,0-1 0,0-1 0,-1-2 0,-2-1 0,36-30 0,-52 38 0,-1 0 0,-1 0 0,1-1 0,-2-1 0,0 0 0,-1 0 0,0-1 0,-1 0 0,-1-1 0,0 1 0,-1-1 0,-1-1 0,4-18 0,-5 11 0,-1 0 0,-2 0 0,0-1 0,-2 1 0,0 0 0,-2 0 0,0 0 0,-2 0 0,-1 0 0,-1 1 0,0 0 0,-22-43 0,9 29 0,-1 2 0,-2 0 0,-2 2 0,-1 0 0,-1 2 0,-56-50 0,15 22 0,-103-70 0,142 110 0,0 2 0,-1 1 0,0 1 0,-2 1 0,0 2 0,-62-15 0,79 24-97,0 1-1,0 1 1,0 0-1,0 0 1,0 2-1,0 0 1,0 1-1,0 0 1,0 1-1,0 1 1,1 0-1,0 1 0,-18 8 1,-6 9-6729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4.657"/>
    </inkml:context>
    <inkml:brush xml:id="br0">
      <inkml:brushProperty name="width" value="0.05" units="cm"/>
      <inkml:brushProperty name="height" value="0.05" units="cm"/>
      <inkml:brushProperty name="color" value="#FF0066"/>
    </inkml:brush>
  </inkml:definitions>
  <inkml:trace contextRef="#ctx0" brushRef="#br0">18 31 24575,'-3'-3'0,"-1"-4"0,0-3 0,1 2 0,1 6 0,1 6 0,3 8 0,2 6 0,-1 5 0,0 4 0,3 1 0,-1 2 0,0-2 0,1-2 0,0-3 0,-1-5-8191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4.990"/>
    </inkml:context>
    <inkml:brush xml:id="br0">
      <inkml:brushProperty name="width" value="0.05" units="cm"/>
      <inkml:brushProperty name="height" value="0.05" units="cm"/>
      <inkml:brushProperty name="color" value="#FF0066"/>
    </inkml:brush>
  </inkml:definitions>
  <inkml:trace contextRef="#ctx0" brushRef="#br0">14 191 24575,'-3'-7'0,"1"0"0,-1 0 0,2 0 0,-1 0 0,1 0 0,0-1 0,1 1 0,-1-1 0,1 1 0,1 0 0,0-1 0,0 1 0,0 0 0,1-1 0,0 1 0,4-11 0,-4 15 0,-1 0 0,0-1 0,1 1 0,0 0 0,-1 0 0,1 0 0,0 0 0,1 0 0,-1 1 0,0-1 0,1 1 0,0-1 0,-1 1 0,1 0 0,0 0 0,0 0 0,0 0 0,0 1 0,1-1 0,-1 1 0,0 0 0,1 0 0,-1 0 0,1 0 0,-1 1 0,1 0 0,-1-1 0,1 1 0,-1 0 0,1 1 0,-1-1 0,1 0 0,-1 1 0,1 0 0,5 2 0,-1 0 0,0 1 0,-1 0 0,1 1 0,-1-1 0,0 1 0,0 1 0,0-1 0,-1 1 0,0 1 0,0-1 0,0 1 0,-1 0 0,7 13 0,-9-16 0,0 1 0,0 0 0,-1 0 0,0 0 0,0 1 0,0-1 0,-1 0 0,0 1 0,0-1 0,0 1 0,-1-1 0,0 1 0,0 0 0,0-1 0,-1 1 0,1-1 0,-1 1 0,-1-1 0,1 0 0,-1 1 0,0-1 0,-3 7 0,3-9 0,-1 0 0,1 0 0,0-1 0,-1 1 0,1-1 0,-1 0 0,0 1 0,1-1 0,-1-1 0,0 1 0,-1 0 0,1-1 0,0 1 0,0-1 0,-1 0 0,1 0 0,0 0 0,-1-1 0,1 1 0,-1-1 0,1 0 0,-1 0 0,1 0 0,-1 0 0,1-1 0,-1 1 0,-4-2 0,5 1 0,-1 0 0,0 0 0,0 0 0,1-1 0,-1 1 0,1-1 0,-1 0 0,1 0 0,0 0 0,-1-1 0,1 1 0,0-1 0,1 1 0,-1-1 0,0 0 0,1 0 0,0-1 0,-1 1 0,1 0 0,1-1 0,-1 1 0,0-1 0,1 1 0,-2-7 0,3 9-57,0-1 0,0 0 1,-1 0-1,1 1 0,1-1 0,-1 0 0,0 0 0,0 1 0,1-1 0,-1 0 0,1 0 1,-1 1-1,1-1 0,0 0 0,0 1 0,0-1 0,0 1 0,0-1 0,0 1 1,0 0-1,0-1 0,1 1 0,1-1 0,8-6-6769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56.168"/>
    </inkml:context>
    <inkml:brush xml:id="br0">
      <inkml:brushProperty name="width" value="0.05" units="cm"/>
      <inkml:brushProperty name="height" value="0.05" units="cm"/>
      <inkml:brushProperty name="color" value="#FF0066"/>
    </inkml:brush>
  </inkml:definitions>
  <inkml:trace contextRef="#ctx0" brushRef="#br0">1 294 24575,'4'-1'0,"1"0"0,0 1 0,-1-1 0,1-1 0,5-1 0,23-5 0,-29 8 0,-1 0 0,0 1 0,0-1 0,1 1 0,-1-1 0,0 1 0,0 0 0,0 1 0,0-1 0,0 0 0,0 1 0,0 0 0,0-1 0,0 1 0,-1 0 0,1 1 0,-1-1 0,0 0 0,3 4 0,-3-4 0,-1 0 0,0 0 0,1 0 0,-1 1 0,0-1 0,0 1 0,0-1 0,0 0 0,0 1 0,-1 0 0,1-1 0,-1 1 0,0-1 0,0 1 0,0 0 0,0-1 0,0 1 0,0 0 0,-1-1 0,1 1 0,-1-1 0,0 1 0,-2 4 0,1-5 0,2-9 0,4-13 0,2 7 0,0 0 0,1 1 0,0-1 0,0 1 0,16-18 0,-18 24 0,1-1 0,0 1 0,0 1 0,0-1 0,1 1 0,-1 0 0,1 0 0,1 1 0,-1 0 0,15-6 0,-15 9 0,-1 0 0,0 1 0,1 0 0,-1 0 0,1 0 0,-1 1 0,0 0 0,1 1 0,-1-1 0,0 1 0,0 0 0,0 1 0,6 2 0,-3-1 0,1 0 0,-1-1 0,1 0 0,15 2 0,-17-5 0,-6 0 0,0 0 0,0 0 0,1 0 0,-1 1 0,0-1 0,0 0 0,1 1 0,-1 0 0,0-1 0,0 1 0,0 0 0,3 1 0,-6-1 0,0 0 0,1 0 0,-1 0 0,0-1 0,0 1 0,1 0 0,-1-1 0,0 1 0,0 0 0,0-1 0,0 1 0,0-1 0,0 0 0,0 1 0,0-1 0,0 0 0,0 1 0,-1-1 0,1 0 0,-6 3 0,-1 0 0,1 1 0,0 0 0,0 0 0,0 0 0,1 1 0,0 0 0,0 0 0,0 1 0,0 0 0,1 0 0,0 0 0,-6 10 0,11-16 0,-1 1 0,1-1 0,-1 1 0,1 0 0,0-1 0,-1 1 0,1 0 0,0-1 0,0 1 0,-1 0 0,1-1 0,0 1 0,0 0 0,0 0 0,0-1 0,0 1 0,0 0 0,0-1 0,0 1 0,0 0 0,0 0 0,0-1 0,1 1 0,-1 1 0,1-1 0,0-1 0,-1 1 0,1-1 0,0 0 0,-1 1 0,1-1 0,0 1 0,-1-1 0,1 0 0,0 0 0,0 1 0,0-1 0,-1 0 0,1 0 0,0 0 0,0 0 0,0 0 0,0 0 0,5-1 0,-1 1 0,0-1 0,1 0 0,-1 0 0,8-4 0,0 0 0,0-1 0,0-1 0,-1 0 0,0-1 0,0 0 0,-1-1 0,0 0 0,0 0 0,12-16 0,-22 23 0,1 0 0,-1 0 0,0 0 0,1 1 0,-1-1 0,1 1 0,0-1 0,-1 1 0,1-1 0,0 1 0,0 0 0,0 0 0,0 0 0,0 0 0,0 0 0,0 0 0,1 1 0,2-1 0,0 1 0,0 0 0,0 1 0,0 0 0,0 0 0,0 0 0,0 1 0,5 2 0,-8-3 0,8 2 0,1 1 0,0-2 0,0 1 0,0-1 0,0-1 0,0 0 0,1-1 0,-1 0 0,0-1 0,17-2 0,-27 2 0,1 1 0,0-1 0,0 0 0,0 0 0,-1 0 0,1 0 0,-1 0 0,1 0 0,-1-1 0,1 1 0,-1-1 0,0 1 0,1 0 0,-1-1 0,0 0 0,0 1 0,0-1 0,0 0 0,0 0 0,-1 1 0,1-1 0,0 0 0,-1 0 0,0 0 0,1 0 0,-1 0 0,0 0 0,0 0 0,0 0 0,0 0 0,0 0 0,-1 0 0,0-3 0,1 3 0,0 0 0,-1 0 0,0 0 0,1 0 0,-1 0 0,0 1 0,0-1 0,0 0 0,0 0 0,0 0 0,0 1 0,0-1 0,-1 1 0,1-1 0,-1 1 0,1-1 0,-1 1 0,0 0 0,1 0 0,-1 0 0,0 0 0,0 0 0,0 0 0,0 0 0,0 0 0,0 1 0,0-1 0,0 1 0,0 0 0,0-1 0,-2 1 0,2 1 0,-1-1 0,1 1 0,0 0 0,-1 0 0,1 0 0,0 0 0,0 1 0,0-1 0,0 0 0,0 1 0,0 0 0,0-1 0,0 1 0,1 0 0,-1 0 0,1 0 0,-1 0 0,1 0 0,0 0 0,0 0 0,-1 1 0,2-1 0,-1 0 0,-1 4 0,1-2 0,-1 0 0,1 1 0,0-1 0,0 1 0,1-1 0,-1 1 0,1-1 0,0 1 0,0-1 0,1 1 0,-1-1 0,3 8 0,-2-10 0,0 1 0,0 0 0,1-1 0,-1 1 0,1-1 0,-1 0 0,1 1 0,0-1 0,0 0 0,0 0 0,0 0 0,1-1 0,-1 1 0,1 0 0,-1-1 0,1 1 0,-1-1 0,1 0 0,0 0 0,-1 0 0,1 0 0,0-1 0,0 1 0,0-1 0,-1 1 0,1-1 0,0 0 0,0 0 0,0 0 0,0-1 0,0 1 0,0-1 0,2 0 0,3-1 0,-1 0 0,1-1 0,-1 0 0,0 0 0,0 0 0,0-1 0,0 0 0,0 0 0,-1-1 0,12-10 0,-14 9 0,1 0 0,-1 0 0,-1 0 0,1-1 0,-1 1 0,0-1 0,-1 0 0,1 0 0,-1 0 0,-1 0 0,1 0 0,-1 0 0,-1-1 0,1-8 0,-1 1 0,0-1 0,-2 1 0,0-1 0,0 1 0,-8-25 0,9 39 0,1-1 0,0 1 0,0 0 0,-1 0 0,1 0 0,-1 0 0,1 0 0,-1 1 0,1-1 0,-1 0 0,0 0 0,1 0 0,-1 0 0,-1 0 0,2 1 0,0-1 0,-1 1 0,1 0 0,0 0 0,-1 0 0,1 1 0,0-1 0,0 0 0,-1 0 0,1 0 0,0 0 0,0 0 0,-1 0 0,1 0 0,0 0 0,0 0 0,-1 1 0,1-1 0,0 0 0,0 0 0,0 0 0,-1 0 0,1 1 0,0-1 0,0 0 0,0 0 0,0 1 0,0-1 0,-1 0 0,1 0 0,0 1 0,0-1 0,0 0 0,-2 4 0,1 0 0,0 0 0,0 0 0,0 0 0,-1 8 0,1 10 69,1 0-1,1 0 0,1 0 0,8 37 1,-6-43-313,0 0 0,2-1 0,-1 1 0,2-1 1,0 0-1,18 26 0,-7-17-6582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9.036"/>
    </inkml:context>
    <inkml:brush xml:id="br0">
      <inkml:brushProperty name="width" value="0.05" units="cm"/>
      <inkml:brushProperty name="height" value="0.05" units="cm"/>
      <inkml:brushProperty name="color" value="#FF0066"/>
    </inkml:brush>
  </inkml:definitions>
  <inkml:trace contextRef="#ctx0" brushRef="#br0">121 26 24575,'1'0'0,"-1"0"0,0 0 0,0 0 0,1 0 0,-1 0 0,0 0 0,1 0 0,-1 0 0,0 0 0,0 0 0,1 0 0,-1 0 0,0 0 0,0 0 0,1 0 0,-1-1 0,0 1 0,0 0 0,1 0 0,-1 0 0,0 0 0,0-1 0,0 1 0,1 0 0,-1 0 0,0-1 0,0 1 0,0 0 0,0 0 0,0 0 0,1-1 0,-1 1 0,0 0 0,0-1 0,0 1 0,0 0 0,0 0 0,0-1 0,0 1 0,0 0 0,0 0 0,0-1 0,0 1 0,0 0 0,0-1 0,0 1 0,0 0 0,0 0 0,-1-1 0,1 1 0,0 0 0,0 0 0,0-1 0,0 1 0,0 0 0,-1 0 0,-10-13 0,9 12 0,-1 1 0,1-1 0,0 1 0,0 0 0,0 0 0,-1 0 0,1 0 0,0 0 0,0 0 0,0 1 0,0-1 0,-1 1 0,1-1 0,0 1 0,0 0 0,0 0 0,0 0 0,0 0 0,0 0 0,1 0 0,-1 1 0,0-1 0,1 1 0,-1-1 0,-2 4 0,-2 1 0,1 1 0,-1 0 0,1 0 0,0 0 0,-4 10 0,5-8 0,0 0 0,0 1 0,1-1 0,0 1 0,1 0 0,0 0 0,1 0 0,0 0 0,0 16 0,2-22 0,-1 0 0,0 0 0,1 1 0,0-1 0,0 0 0,0 0 0,0 0 0,1 0 0,-1 0 0,1-1 0,0 1 0,0 0 0,1-1 0,-1 1 0,1-1 0,-1 0 0,1 0 0,0 0 0,0 0 0,1 0 0,-1-1 0,1 0 0,-1 1 0,1-1 0,5 2 0,-1-1-195,0-1 0,1 0 0,-1-1 0,0 1 0,1-2 0,10 1 0,17-2-6631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9.440"/>
    </inkml:context>
    <inkml:brush xml:id="br0">
      <inkml:brushProperty name="width" value="0.05" units="cm"/>
      <inkml:brushProperty name="height" value="0.05" units="cm"/>
      <inkml:brushProperty name="color" value="#FF0066"/>
    </inkml:brush>
  </inkml:definitions>
  <inkml:trace contextRef="#ctx0" brushRef="#br0">61 109 24575,'-5'-5'0,"0"-1"0,1 1 0,0-1 0,-6-10 0,9 13 0,-1 1 0,1-1 0,0 1 0,0-1 0,0 1 0,1-1 0,-1 0 0,0 1 0,1-1 0,0 0 0,0 1 0,-1-1 0,2 0 0,-1-4 0,1 6 0,0-1 0,0 0 0,0 1 0,0-1 0,1 0 0,-1 1 0,0 0 0,1-1 0,-1 1 0,1 0 0,0 0 0,-1-1 0,1 1 0,0 0 0,-1 1 0,1-1 0,0 0 0,0 1 0,0-1 0,0 1 0,0-1 0,0 1 0,0 0 0,3 0 0,6-1 0,1 0 0,19 3 0,-23-1 0,0-1 0,-1 1 0,1 1 0,0 0 0,-1 0 0,15 6 0,-20-7 0,0 0 0,0 1 0,0-1 0,0 1 0,0 0 0,0 0 0,0-1 0,0 1 0,0 0 0,-1 1 0,1-1 0,-1 0 0,0 0 0,1 1 0,-1-1 0,0 0 0,-1 1 0,1-1 0,0 1 0,-1 0 0,1-1 0,-1 1 0,0 4 0,1 17 0,-2-16 0,2 0 0,-1-1 0,1 1 0,0 0 0,0 0 0,1 0 0,0 0 0,5 11 0,7 9 0,12 26 0,-24-49 0,-1-1 0,0 1 0,1 0 0,-2 0 0,1-1 0,0 1 0,-1 0 0,0 0 0,-1 8 0,0-11 0,1 1 0,-1-1 0,-1 1 0,1-1 0,0 1 0,0-1 0,-1 0 0,0 1 0,1-1 0,-1 0 0,0 0 0,0 0 0,0 0 0,0-1 0,0 1 0,-1 0 0,1-1 0,0 0 0,-1 1 0,1-1 0,-1 0 0,1 0 0,-1-1 0,0 1 0,-4 0 0,-9 2 0,0 0 0,0-2 0,-18 0 0,22 0 0,-80-4-1365,49-1-5461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3:12.812"/>
    </inkml:context>
    <inkml:brush xml:id="br0">
      <inkml:brushProperty name="width" value="0.05" units="cm"/>
      <inkml:brushProperty name="height" value="0.05" units="cm"/>
      <inkml:brushProperty name="color" value="#FF0066"/>
    </inkml:brush>
  </inkml:definitions>
  <inkml:trace contextRef="#ctx0" brushRef="#br0">1 39 24575,'6'-3'0,"5"0"0,3-1 0,6 1 0,8-5 0,11-1 0,-1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10.104"/>
    </inkml:context>
    <inkml:brush xml:id="br0">
      <inkml:brushProperty name="width" value="0.05" units="cm"/>
      <inkml:brushProperty name="height" value="0.05" units="cm"/>
      <inkml:brushProperty name="color" value="#FFFFFF"/>
    </inkml:brush>
  </inkml:definitions>
  <inkml:trace contextRef="#ctx0" brushRef="#br0">471 244 24575,'2'0'0,"-1"-1"0,1 1 0,0 0 0,0-1 0,-1 0 0,1 1 0,0-1 0,-1 0 0,1 0 0,-1 0 0,1 0 0,-1 0 0,0 0 0,3-3 0,18-22 0,-13 16 0,-3 2 0,0-1 0,0 1 0,0-1 0,-1-1 0,-1 1 0,1-1 0,4-16 0,-8 23 0,0 0 0,0 0 0,0 0 0,-1-1 0,1 1 0,-1 0 0,0 0 0,0-1 0,0 1 0,0 0 0,-1-1 0,1 1 0,-1 0 0,0 0 0,0-1 0,0 1 0,0 0 0,0 0 0,-1 0 0,1 0 0,-1 1 0,0-1 0,0 0 0,0 1 0,0-1 0,-1 1 0,1 0 0,-3-3 0,0 3 0,0-1 0,0 1 0,0 0 0,0 1 0,0-1 0,0 1 0,-1 0 0,1 0 0,0 1 0,-1 0 0,1 0 0,0 0 0,-1 0 0,1 1 0,0 0 0,0 0 0,-1 0 0,-6 3 0,-9 4 0,1 1 0,-39 22 0,40-21 0,2 2 0,-1 0 0,1 1 0,1 1 0,0 0 0,-20 26 0,30-33 0,0 0 0,1 0 0,0 1 0,0 0 0,1 0 0,0 0 0,1 1 0,0-1 0,0 1 0,1 0 0,0 0 0,0-1 0,1 2 0,0-1 0,1 0 0,0 0 0,2 17 0,-1-21 0,1 1 0,0-1 0,0 0 0,0 0 0,0 0 0,1 0 0,0 0 0,0 0 0,1 0 0,-1-1 0,1 0 0,0 0 0,0 0 0,0 0 0,0 0 0,1-1 0,0 0 0,-1 0 0,1 0 0,0-1 0,1 1 0,-1-1 0,8 2 0,4 1 0,0-1 0,1-1 0,-1 0 0,1-1 0,0-1 0,19-1 0,-33-2 0,-11-2 0,-16-3 0,1 3 0,0 2 0,-1 0 0,1 2 0,0 0 0,0 1 0,-25 5 0,36-4 0,0 1 0,0-1 0,0 2 0,0 0 0,0 0 0,1 1 0,-1 0 0,1 0 0,0 2 0,1-1 0,0 1 0,0 0 0,-13 14 0,19-18 0,0 1 0,0 0 0,1-1 0,-1 1 0,1 0 0,-1 1 0,1-1 0,1 0 0,-1 0 0,1 1 0,-1-1 0,1 1 0,1-1 0,-1 1 0,0 0 0,1-1 0,0 1 0,0 0 0,1-1 0,-1 1 0,1 0 0,0-1 0,0 1 0,1-1 0,-1 0 0,1 1 0,0-1 0,0 0 0,0 0 0,1 0 0,0 0 0,-1 0 0,1-1 0,1 1 0,-1-1 0,0 0 0,1 0 0,-1 0 0,1 0 0,0-1 0,8 4 0,7 2 0,0-1 0,1 0 0,0-2 0,0 0 0,0-2 0,1 0 0,-1-1 0,1-1 0,0-1 0,-1-1 0,24-3 0,-33 2-341,-1-1 0,1 0-1,18-7 1,-5-2-6485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3:13.198"/>
    </inkml:context>
    <inkml:brush xml:id="br0">
      <inkml:brushProperty name="width" value="0.05" units="cm"/>
      <inkml:brushProperty name="height" value="0.05" units="cm"/>
      <inkml:brushProperty name="color" value="#FF0066"/>
    </inkml:brush>
  </inkml:definitions>
  <inkml:trace contextRef="#ctx0" brushRef="#br0">25 39 24575,'0'-3'0,"-3"-4"0,-7-7 0,-1-1-8191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3:15.194"/>
    </inkml:context>
    <inkml:brush xml:id="br0">
      <inkml:brushProperty name="width" value="0.05" units="cm"/>
      <inkml:brushProperty name="height" value="0.05" units="cm"/>
      <inkml:brushProperty name="color" value="#FF0066"/>
    </inkml:brush>
  </inkml:definitions>
  <inkml:trace contextRef="#ctx0" brushRef="#br0">4531 192 24575,'0'-1'0,"-1"0"0,1 1 0,0-1 0,0 1 0,-1-1 0,1 1 0,-1-1 0,1 1 0,0-1 0,-1 1 0,1-1 0,-1 1 0,1-1 0,-1 1 0,0 0 0,1-1 0,-1 1 0,1 0 0,-1-1 0,0 1 0,1 0 0,-1 0 0,1 0 0,-1 0 0,0-1 0,0 1 0,-22-3 0,20 3 0,-234-37 0,92 11 0,110 20 0,-365-52 0,-11 25 0,-848 15-800,1228 19 798,-19-2-13,-89 13-1,124-10 31,0 1 0,0 1 1,1 0-1,-1 1 0,1 1 0,0 0 0,1 1 0,-1 1 0,1 0 0,-16 13 0,-107 99 337,-68 55-37,116-103-315,4 3 0,3 3 0,3 5 0,-102 139 0,87-88 0,-147 288 0,-13 173 0,197-455 0,-22 64 0,67-164 0,1 1 0,2 0 0,2 0 0,-1 52 0,11 168 0,-3-244 0,76 627 0,-64-572 0,3 0 0,3-1 0,47 114 0,-49-148 0,1 0 0,3-1 0,0-1 0,3-1 0,0-1 0,3-1 0,0-1 0,33 28 0,0-11 0,1-2 0,2-3 0,103 52 0,220 81 0,-296-138 0,182 70-269,5-12-1,337 71 0,-458-134 270,1-7 0,2-7 0,0-7 0,269-13 0,-327-10 0,-1-5 0,0-4 0,-1-4 0,-2-4 0,99-43 0,-130 42 101,-1-2 0,-1-3 1,74-54-1,158-147 303,13-22-404,107-96 0,-381 321 0,-1-3 0,-2 0 0,48-70 0,-67 83 0,0 0 0,-1-1 0,-1-1 0,-1 1 0,-2-2 0,0 1 0,-1-1 0,5-44 0,-3-79 0,-2 15 0,15-26 0,58-213 0,16-102 0,-90 415 0,-3-1 0,-2 0 0,-3 0 0,-18-112 0,4 99 0,-2 0 0,-4 1 0,-45-101 0,-95-207 0,144 338 0,-2 1 0,-1 0 0,-2 2 0,-2 0 0,-1 2 0,-2 1 0,-2 1 0,-1 1 0,-2 2 0,0 1 0,-3 2 0,0 1 0,-2 2 0,0 2 0,-47-22 0,-176-60 0,-7 22 0,258 81 0,9 3 0,-41-13 0,1 0 0,-57-29 0,75 29 0,-22-19 0,25 18 0,-39-22 0,-12 3-1365,42 20-5461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38.186"/>
    </inkml:context>
    <inkml:brush xml:id="br0">
      <inkml:brushProperty name="width" value="0.05" units="cm"/>
      <inkml:brushProperty name="height" value="0.05" units="cm"/>
      <inkml:brushProperty name="color" value="#FF0066"/>
    </inkml:brush>
  </inkml:definitions>
  <inkml:trace contextRef="#ctx0" brushRef="#br0">423 191 24575,'-1'-56'0,"3"-60"0,3 98 0,-7 32 0,-15 33 0,-2 0 0,-1-1 0,-37 58 0,-93 121 0,31-50 0,112-164-227,1 0-1,0 0 1,0 1-1,1 0 1,-5 19-1,6-12-6598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38.529"/>
    </inkml:context>
    <inkml:brush xml:id="br0">
      <inkml:brushProperty name="width" value="0.05" units="cm"/>
      <inkml:brushProperty name="height" value="0.05" units="cm"/>
      <inkml:brushProperty name="color" value="#FF0066"/>
    </inkml:brush>
  </inkml:definitions>
  <inkml:trace contextRef="#ctx0" brushRef="#br0">45 0 24575,'0'6'0,"0"8"0,0 1 0,-1-1 0,0 1 0,-1-1 0,-1 0 0,-4 16 0,-21 66 0,28-95 0,0-1 0,-1 1 0,1-1 0,0 0 0,0 1 0,-1-1 0,1 1 0,0-1 0,0 1 0,0-1 0,0 1 0,0-1 0,0 1 0,0-1 0,0 1 0,0-1 0,0 1 0,0-1 0,0 0 0,0 1 0,0-1 0,0 1 0,0-1 0,1 1 0,-1-1 0,0 1 0,0-1 0,1 1 0,-1-1 0,0 0 0,0 1 0,1-1 0,-1 0 0,0 1 0,1-1 0,-1 0 0,1 1 0,-1-1 0,0 0 0,1 0 0,-1 1 0,1-1 0,-1 0 0,1 0 0,-1 0 0,1 0 0,-1 0 0,1 0 0,-1 1 0,1-1 0,-1 0 0,1 0 0,-1-1 0,0 1 0,1 0 0,-1 0 0,1 0 0,-1 0 0,1 0 0,-1 0 0,2-1 0,33-16 0,-26 12 0,65-29-682,110-37-1,-145 60-6143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3:19.462"/>
    </inkml:context>
    <inkml:brush xml:id="br0">
      <inkml:brushProperty name="width" value="0.05" units="cm"/>
      <inkml:brushProperty name="height" value="0.05" units="cm"/>
      <inkml:brushProperty name="color" value="#FF0066"/>
    </inkml:brush>
  </inkml:definitions>
  <inkml:trace contextRef="#ctx0" brushRef="#br0">1 1235 24575,'5'4'0,"0"-1"0,-1 1 0,1 0 0,-1 0 0,0 0 0,0 1 0,0-1 0,-1 1 0,1 0 0,-1 0 0,0 0 0,-1 1 0,1-1 0,1 7 0,-1-5 0,0 1 0,1-1 0,0 0 0,0 0 0,1-1 0,8 11 0,-11-15 0,-1-1 0,0 0 0,1 0 0,-1 0 0,1 0 0,-1 0 0,1 0 0,0-1 0,-1 1 0,1-1 0,0 1 0,0-1 0,-1 1 0,1-1 0,0 0 0,2 0 0,0 0 0,1-1 0,-1 1 0,0-1 0,0 0 0,1 0 0,5-3 0,3-2 0,0-1 0,0 0 0,-1 0 0,18-16 0,47-45 0,251-280-526,-20-23-119,-258 308 625,194-245-84,-170 213-959,-19 25-4770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1.321"/>
    </inkml:context>
    <inkml:brush xml:id="br0">
      <inkml:brushProperty name="width" value="0.05" units="cm"/>
      <inkml:brushProperty name="height" value="0.05" units="cm"/>
      <inkml:brushProperty name="color" value="#FFFFFF"/>
    </inkml:brush>
  </inkml:definitions>
  <inkml:trace contextRef="#ctx0" brushRef="#br0">67 314 24575,'0'-3'0,"0"0"0,0 0 0,-1 0 0,1 0 0,-1 0 0,0 0 0,0 0 0,-2-3 0,3 6 0,0-1 0,0 1 0,0 0 0,0 0 0,0-1 0,0 1 0,-1 0 0,1 0 0,0 0 0,0-1 0,0 1 0,0 0 0,-1 0 0,1 0 0,0 0 0,0-1 0,-1 1 0,1 0 0,0 0 0,0 0 0,-1 0 0,1 0 0,0 0 0,0 0 0,-1 0 0,1 0 0,0 0 0,0 0 0,-1 0 0,1 0 0,0 0 0,0 0 0,-1 0 0,1 0 0,-1 1 0,0 0 0,0-1 0,0 1 0,0 0 0,1 0 0,-1 0 0,0 0 0,0 0 0,1 0 0,-1 0 0,1 0 0,-1 3 0,-9 26 0,1 1 0,2 0 0,-6 62 0,12-88 0,0 3 0,0 1 0,1-1 0,-1 0 0,2 1 0,-1-1 0,1 1 0,1-1 0,3 12 0,-4-17 0,0-1 0,0 0 0,0 1 0,0-1 0,0 0 0,1 0 0,-1 0 0,1 0 0,0 0 0,0 0 0,-1 0 0,1-1 0,0 1 0,1-1 0,-1 1 0,0-1 0,0 0 0,1 0 0,-1 0 0,0 0 0,1 0 0,-1 0 0,1-1 0,-1 1 0,1-1 0,-1 0 0,1 0 0,-1 0 0,1 0 0,0 0 0,4-1 0,3-1 0,0 0 0,0 0 0,0-1 0,0-1 0,0 0 0,-1 0 0,1 0 0,-1-2 0,-1 1 0,1-1 0,-1 0 0,1-1 0,-2 1 0,1-2 0,-1 1 0,0-1 0,-1 0 0,11-18 0,-12 18 0,-1 0 0,1-1 0,-2 0 0,1 1 0,-1-2 0,0 1 0,-1 0 0,0-1 0,-1 1 0,0-1 0,0 1 0,-1-1 0,0 1 0,-1-1 0,0 1 0,0-1 0,-1 1 0,0-1 0,-1 1 0,-6-13 0,3 8 0,-2 1 0,0 0 0,0 1 0,-1-1 0,-20-19 0,22 25 0,-1 0 0,0 0 0,-1 1 0,1 0 0,-1 0 0,0 1 0,-1 0 0,1 0 0,-12-3 0,19 8 0,0-1 0,1 0 0,-1 1 0,0 0 0,0-1 0,0 1 0,1 0 0,-1 0 0,0 0 0,0 0 0,0 0 0,1 0 0,-1 0 0,0 1 0,0-1 0,1 1 0,-1 0 0,0-1 0,1 1 0,-1 0 0,1 0 0,-1 0 0,1 0 0,-1 0 0,1 0 0,-3 2 0,3-1 0,0 0 0,1-1 0,-1 1 0,0 0 0,1 0 0,-1 0 0,1 0 0,-1 0 0,1 0 0,0 0 0,0-1 0,0 1 0,0 0 0,0 0 0,0 0 0,0 0 0,1 0 0,-1 0 0,1 0 0,-1 0 0,1 0 0,0-1 0,0 1 0,1 2 0,1 1 0,1-1 0,0 1 0,-1-1 0,2 0 0,-1 0 0,0 0 0,1-1 0,-1 1 0,1-1 0,0 0 0,0 0 0,1-1 0,-1 0 0,7 3 0,2-1 0,0 0 0,1 0 0,-1-2 0,23 2 0,-29-3 0,0-2 0,1 1 0,-1-1 0,0 0 0,0-1 0,1 0 0,-1 0 0,-1-1 0,1 0 0,0 0 0,-1-1 0,1 0 0,-1 0 0,0 0 0,0-1 0,-1-1 0,0 1 0,11-12 0,-4 6 0,-13 11 0,0 0 0,0 0 0,0 0 0,0 0 0,1 0 0,-1 0 0,0 0 0,0 0 0,0 0 0,0 0 0,0 0 0,1 0 0,-1 0 0,0 0 0,0 0 0,0 0 0,0 0 0,0 0 0,1 0 0,-1 0 0,0 0 0,0 0 0,0 0 0,0 0 0,0 1 0,0-1 0,1 0 0,-1 0 0,0 0 0,0 0 0,0 0 0,0 0 0,0 1 0,0-1 0,0 0 0,0 0 0,0 0 0,0 0 0,0 0 0,0 0 0,0 1 0,0-1 0,0 0 0,0 0 0,0 0 0,0 1 0,-4 28 0,1-13 0,1 3 0,1 0 0,0 0 0,1 0 0,1 0 0,7 37 0,-7-50 0,0-1 0,0 0 0,1 0 0,0 0 0,0 0 0,0 0 0,1-1 0,-1 1 0,1-1 0,0 1 0,1-1 0,-1 0 0,1 0 0,0 0 0,0-1 0,0 1 0,0-1 0,0 0 0,1 0 0,0-1 0,-1 1 0,1-1 0,0 0 0,0 0 0,0-1 0,7 2 0,-5-2 0,-1-1 0,1 0 0,-1 0 0,1 0 0,-1-1 0,1 0 0,-1 0 0,1-1 0,-1 0 0,0 0 0,0 0 0,0-1 0,0 0 0,0 0 0,-1-1 0,1 1 0,-1-1 0,9-9 0,-6 6 0,-1 0 0,0-1 0,-1 0 0,1 0 0,-2-1 0,1 0 0,-1 0 0,-1 0 0,1 0 0,-2-1 0,5-13 0,-5 5 0,-1 0 0,0-1 0,-1 1 0,-1 0 0,-1-1 0,-4-24 0,-1 13 0,0 1 0,-2 0 0,-12-30 0,10 39 0,4 16 0,3 13 0,5 15 0,0 0 0,1 0 0,10 34 0,-6-30 0,5 26 171,25 70 0,-31-107-361,1-1 0,1 1 1,1-1-1,0-1 0,1 1 1,0-2-1,1 1 1,14 13-1,2-5-6636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10.786"/>
    </inkml:context>
    <inkml:brush xml:id="br0">
      <inkml:brushProperty name="width" value="0.05" units="cm"/>
      <inkml:brushProperty name="height" value="0.05" units="cm"/>
      <inkml:brushProperty name="color" value="#FFFFFF"/>
    </inkml:brush>
  </inkml:definitions>
  <inkml:trace contextRef="#ctx0" brushRef="#br0">11 79 24575,'0'-10'0,"0"1"0,-1 0 0,1 0 0,-2-1 0,1 1 0,-6-14 0,30 112 0,-17-71 0,1 0 0,1-1 0,1 0 0,0 0 0,1-1 0,1 0 0,14 15 0,-20-26 0,0 0 0,0 0 0,1 0 0,0-1 0,0 0 0,0 0 0,0 0 0,1-1 0,9 4 0,-11-5 0,1-1 0,-1 0 0,0 0 0,0-1 0,1 1 0,-1-1 0,0 0 0,1-1 0,-1 1 0,0-1 0,0 0 0,1 0 0,-1-1 0,7-2 0,-5 0 0,0 0 0,-1 0 0,1 0 0,-1-1 0,0 0 0,0 0 0,0-1 0,0 1 0,-1-1 0,0 0 0,-1-1 0,1 1 0,-1-1 0,0 0 0,4-11 0,-3 6 0,-1-1 0,0 1 0,0 0 0,-2-1 0,1 0 0,-2 0 0,1 0 0,-2-22 0,-3 23 0,-1 11 0,3 3 0,0-1 0,0 1 0,0-1 0,0 1 0,0 0 0,1 0 0,-1-1 0,1 1 0,-1 0 0,1 2 0,-2 14 0,0 1 0,2-1 0,0 0 0,1 1 0,6 29 0,28 88 0,0-2 0,-33-124 0,-1 0 0,1 0 0,-2 0 0,0 0 0,0 0 0,0 0 0,-2 0 0,-2 15 0,3-22 0,-1 1 0,1 0 0,0 0 0,-1-1 0,0 1 0,0-1 0,0 0 0,-1 1 0,1-1 0,-1 0 0,1-1 0,-1 1 0,0 0 0,0-1 0,0 1 0,-1-1 0,1 0 0,0 0 0,-1 0 0,0-1 0,1 1 0,-1-1 0,0 0 0,-4 1 0,2-1 0,1 0 0,-1 0 0,1 0 0,-1-1 0,1 0 0,0 0 0,-1-1 0,1 1 0,-1-1 0,1 0 0,0-1 0,-1 1 0,1-1 0,0 0 0,0 0 0,-8-6 0,9 5 0,1 0 0,-1 0 0,1 0 0,-1-1 0,1 1 0,0-1 0,0 0 0,1 0 0,-1 0 0,1-1 0,0 1 0,0-1 0,0 1 0,1-1 0,-1 1 0,1-1 0,1 0 0,-1 0 0,0-5 0,1 2 17,1-1-1,-1 1 0,1 0 0,1 0 1,0 0-1,0 0 0,1 0 0,-1 0 1,2 1-1,-1-1 0,1 1 0,0 0 1,1 0-1,-1 0 0,1 1 0,1-1 1,-1 1-1,1 1 0,0-1 0,14-9 1,-8 7-173,0-1 1,1 2 0,0 0 0,0 0 0,1 1 0,0 1 0,0 0-1,0 1 1,1 1 0,26-4 0,-24 7-6671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18.926"/>
    </inkml:context>
    <inkml:brush xml:id="br0">
      <inkml:brushProperty name="width" value="0.05" units="cm"/>
      <inkml:brushProperty name="height" value="0.05" units="cm"/>
      <inkml:brushProperty name="color" value="#FFFFFF"/>
    </inkml:brush>
  </inkml:definitions>
  <inkml:trace contextRef="#ctx0" brushRef="#br0">1 0 24575,'1'0'0,"1"1"0,-1-1 0,1 0 0,0 1 0,-1-1 0,1 1 0,-1 0 0,1-1 0,-1 1 0,0 0 0,1 0 0,-1 0 0,0 0 0,1 0 0,-1 0 0,0 0 0,0 1 0,0-1 0,0 0 0,0 0 0,0 1 0,-1-1 0,1 1 0,0-1 0,-1 1 0,1-1 0,-1 1 0,1-1 0,-1 1 0,0 0 0,0-1 0,1 3 0,0 8 0,0 1 0,0 0 0,-2 14 0,0-12 0,0 229-1365,1-226-5461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19.265"/>
    </inkml:context>
    <inkml:brush xml:id="br0">
      <inkml:brushProperty name="width" value="0.05" units="cm"/>
      <inkml:brushProperty name="height" value="0.05" units="cm"/>
      <inkml:brushProperty name="color" value="#FFFFFF"/>
    </inkml:brush>
  </inkml:definitions>
  <inkml:trace contextRef="#ctx0" brushRef="#br0">1 5 24575,'0'-3'0,"0"2"0,3 4 0,1 5 0,3 3 0,0 7 0,-1 5 0,1 2 0,0 3 0,-2 3 0,-1 1 0,-2 2 0,-1 0 0,-3-1 0,-8-2 0,-2-6-8191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19.654"/>
    </inkml:context>
    <inkml:brush xml:id="br0">
      <inkml:brushProperty name="width" value="0.05" units="cm"/>
      <inkml:brushProperty name="height" value="0.05" units="cm"/>
      <inkml:brushProperty name="color" value="#FFFFFF"/>
    </inkml:brush>
  </inkml:definitions>
  <inkml:trace contextRef="#ctx0" brushRef="#br0">50 1 24575,'-23'81'0,"16"-55"69,1 0-1,1 1 0,1 0 0,0 49 1,4-67-107,1 0 0,0-1 0,0 1 0,1 0 0,1-1 0,-1 0 0,1 1 0,5 9 0,-5-13-59,1 0-1,-1 0 1,0-1-1,1 1 1,0-1-1,0 0 1,0 0-1,1 0 1,-1-1-1,1 1 1,0-1-1,0 0 0,10 4 1,4 0-6729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0.756"/>
    </inkml:context>
    <inkml:brush xml:id="br0">
      <inkml:brushProperty name="width" value="0.05" units="cm"/>
      <inkml:brushProperty name="height" value="0.05" units="cm"/>
      <inkml:brushProperty name="color" value="#FFFFFF"/>
    </inkml:brush>
  </inkml:definitions>
  <inkml:trace contextRef="#ctx0" brushRef="#br0">20 18 24575,'0'0'0,"0"-1"0,0 0 0,0 1 0,0-1 0,0 0 0,0 1 0,0-1 0,0 0 0,0 1 0,0-1 0,0 0 0,0 1 0,1-1 0,-1 0 0,0 1 0,0-1 0,1 0 0,-1 1 0,0-1 0,1 1 0,-1-1 0,1 1 0,-1-1 0,1 1 0,-1-1 0,1 1 0,-1-1 0,2 1 0,-2 0 0,1 0 0,-1 1 0,1-1 0,-1 0 0,0 1 0,1-1 0,-1 1 0,1-1 0,-1 0 0,0 1 0,1-1 0,-1 1 0,0-1 0,0 1 0,1 0 0,-1-1 0,0 1 0,0-1 0,0 1 0,0-1 0,0 1 0,0-1 0,0 1 0,0 0 0,0-1 0,0 1 0,0-1 0,0 1 0,0 0 0,0-1 0,0 1 0,-1 0 0,-13 74 0,8-47 0,-5 56 0,11-73 0,-1 14 0,3 38 0,-2-56 0,1-1 0,0 0 0,1 1 0,0-1 0,0 0 0,0 0 0,0 0 0,1 0 0,0 0 0,0-1 0,6 7 0,-8-10-124,1 0 0,0 0 0,0-1 0,-1 1 0,1-1 0,0 0-1,1 1 1,-1-1 0,0 0 0,3 1 0,8 2-6702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1.070"/>
    </inkml:context>
    <inkml:brush xml:id="br0">
      <inkml:brushProperty name="width" value="0.05" units="cm"/>
      <inkml:brushProperty name="height" value="0.05" units="cm"/>
      <inkml:brushProperty name="color" value="#FFFFFF"/>
    </inkml:brush>
  </inkml:definitions>
  <inkml:trace contextRef="#ctx0" brushRef="#br0">1 1 24575,'3'0'0,"1"3"0,0 3 0,-1 5 0,-1 3 0,-1 1 0,0 6 0,-1 0 0,1 1 0,-2 3 0,1-1 0,0-1 0,3-2 0,1-1 0,0-4-8191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1.883"/>
    </inkml:context>
    <inkml:brush xml:id="br0">
      <inkml:brushProperty name="width" value="0.05" units="cm"/>
      <inkml:brushProperty name="height" value="0.05" units="cm"/>
      <inkml:brushProperty name="color" value="#FFFFFF"/>
    </inkml:brush>
  </inkml:definitions>
  <inkml:trace contextRef="#ctx0" brushRef="#br0">101 4 24575,'-1'-1'0,"1"1"0,0 0 0,-1-1 0,1 1 0,0 0 0,-1 0 0,1-1 0,0 1 0,-1 0 0,1 0 0,-1 0 0,1 0 0,-1 0 0,1 0 0,0-1 0,-1 1 0,1 0 0,-1 0 0,1 0 0,-1 0 0,1 0 0,0 1 0,-1-1 0,1 0 0,-1 0 0,1 0 0,0 0 0,-1 1 0,-12 10 0,-6 18 0,18-27 0,-9 18 0,2 0 0,0 1 0,0 0 0,2 0 0,1 0 0,-4 38 0,8-56 0,1-1 0,0 0 0,0 0 0,0 0 0,0 1 0,0-1 0,1 0 0,-1 0 0,1 0 0,-1 0 0,1 1 0,0-1 0,2 3 0,-3-4 0,1 1 0,0-1 0,0 0 0,0 0 0,0 0 0,0-1 0,0 1 0,1 0 0,-1 0 0,0-1 0,0 1 0,1 0 0,-1-1 0,0 1 0,1-1 0,-1 0 0,2 1 0,0-1 0,1 0 0,-1 0 0,1 0 0,-1 0 0,1-1 0,-1 0 0,1 1 0,-1-1 0,1 0 0,-1-1 0,0 1 0,0-1 0,0 1 0,0-1 0,5-4 0,0-1 0,0 0 0,-1-1 0,0 0 0,-1 0 0,10-16 0,-10 14 0,1 0 0,0 1 0,0 0 0,10-9 0,-16 18 0,-1 0 0,0-1 0,0 1 0,1 0 0,-1-1 0,1 1 0,-1 0 0,0-1 0,1 1 0,-1 0 0,1 0 0,-1 0 0,0-1 0,1 1 0,-1 0 0,1 0 0,-1 0 0,1 0 0,-1 0 0,1 0 0,-1 0 0,1 0 0,-1 0 0,0 0 0,1 0 0,-1 0 0,1 0 0,-1 0 0,1 0 0,-1 1 0,1-1 0,-1 0 0,0 0 0,1 1 0,-1-1 0,1 0 0,-1 0 0,0 1 0,1-1 0,-1 0 0,0 1 0,1-1 0,-1 0 0,0 1 0,0-1 0,1 1 0,-1-1 0,0 1 0,0-1 0,0 0 0,0 1 0,0-1 0,1 1 0,-1-1 0,0 1 0,0-1 0,0 1 0,0 0 0,3 35 0,-2-29 0,1 11-1365,1-2-5461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2.372"/>
    </inkml:context>
    <inkml:brush xml:id="br0">
      <inkml:brushProperty name="width" value="0.05" units="cm"/>
      <inkml:brushProperty name="height" value="0.05" units="cm"/>
      <inkml:brushProperty name="color" value="#FFFFFF"/>
    </inkml:brush>
  </inkml:definitions>
  <inkml:trace contextRef="#ctx0" brushRef="#br0">132 103 24575,'1'-13'0,"-1"4"0,0-1 0,0 1 0,-1 0 0,0-1 0,-3-11 0,4 19 0,-1 1 0,1 0 0,-1 0 0,1 0 0,-1-1 0,0 1 0,1 0 0,-1 0 0,0 0 0,0 0 0,1 0 0,-1 0 0,0 1 0,0-1 0,0 0 0,0 0 0,0 1 0,-1-1 0,0 0 0,0 0 0,0 1 0,1 0 0,-1 0 0,0 0 0,0 0 0,0 0 0,0 0 0,1 1 0,-1-1 0,0 1 0,0-1 0,1 1 0,-1-1 0,0 1 0,0 0 0,1 0 0,-3 1 0,-3 3 0,1 0 0,0 0 0,-1 0 0,2 0 0,-1 1 0,1 0 0,-1 1 0,2-1 0,-1 1 0,1 0 0,-7 14 0,11-20 0,-1-1 0,1 1 0,0-1 0,-1 1 0,1 0 0,0-1 0,-1 1 0,1-1 0,0 1 0,0 0 0,0-1 0,0 1 0,0 0 0,0-1 0,0 1 0,0 0 0,0-1 0,0 1 0,0 0 0,0-1 0,0 1 0,0 0 0,1-1 0,-1 1 0,0-1 0,0 1 0,1 0 0,-1-1 0,0 1 0,1-1 0,-1 1 0,1-1 0,-1 1 0,1-1 0,-1 1 0,1-1 0,-1 0 0,1 1 0,-1-1 0,1 0 0,-1 1 0,1-1 0,0 0 0,-1 0 0,1 1 0,0-1 0,-1 0 0,1 0 0,-1 0 0,1 0 0,0 0 0,-1 0 0,1 0 0,0 0 0,-1 0 0,2 0 0,3-1 0,-1 1 0,1-1 0,0 0 0,-1 0 0,1 0 0,6-4 0,21-14 0,-27 15 0,0 0 0,0 1 0,0-1 0,1 2 0,-1-1 0,1 0 0,0 1 0,-1 0 0,1 0 0,0 1 0,8-2 0,-13 4 0,1-1 0,-1 0 0,1 1 0,-1-1 0,1 1 0,-1-1 0,0 1 0,1 0 0,-1 0 0,0-1 0,0 1 0,1 0 0,-1 0 0,0 0 0,0 0 0,0 1 0,0-1 0,0 0 0,1 2 0,14 31 0,-5-12 0,-1-7-1365,0-3-5461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2.587"/>
    </inkml:context>
    <inkml:brush xml:id="br0">
      <inkml:brushProperty name="width" value="0.05" units="cm"/>
      <inkml:brushProperty name="height" value="0.05" units="cm"/>
      <inkml:brushProperty name="color" value="#FFFFFF"/>
    </inkml:brush>
  </inkml:definitions>
  <inkml:trace contextRef="#ctx0" brushRef="#br0">1 81 24575,'-1'-25'0,"2"-26"0,-1 51 0,0-1 0,0 1 0,0 0 0,0 0 0,0 0 0,0 0 0,0 0 0,0-1 0,0 1 0,0 0 0,0 0 0,0 0 0,0 0 0,0 0 0,0 0 0,0-1 0,1 1 0,-1 0 0,0 0 0,0 0 0,0 0 0,0 0 0,0 0 0,0 0 0,0-1 0,0 1 0,0 0 0,1 0 0,-1 0 0,0 0 0,0 0 0,0 0 0,0 0 0,0 0 0,0 0 0,1 0 0,-1 0 0,0 0 0,0 0 0,0 0 0,0 0 0,0 0 0,1 0 0,-1 0 0,0 0 0,0 0 0,0 0 0,7 6 0,6 14 0,-13-20 0,14 24 69,-1 1-1,-2 0 0,0 0 0,9 32 1,-18-48-164,0-1 0,-1 0 0,1 1 0,-1-1 1,-1 1-1,0-1 0,0 1 0,-1 0 0,0-1 0,0 0 1,-1 1-1,0-1 0,-1 0 0,1 0 0,-2 0 1,1 0-1,-9 13 0,-5 2-6731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4.549"/>
    </inkml:context>
    <inkml:brush xml:id="br0">
      <inkml:brushProperty name="width" value="0.05" units="cm"/>
      <inkml:brushProperty name="height" value="0.05" units="cm"/>
      <inkml:brushProperty name="color" value="#FFFFFF"/>
    </inkml:brush>
  </inkml:definitions>
  <inkml:trace contextRef="#ctx0" brushRef="#br0">150 88 24575,'-1'-3'0,"1"0"0,-1 0 0,0 0 0,-1 0 0,1 0 0,0 1 0,-3-4 0,-2-5 0,4 4 0,0 3 0,1-1 0,-1 1 0,0 0 0,0 0 0,-1 0 0,1 0 0,-1 1 0,-6-7 0,9 9 0,-1 1 0,1 0 0,-1 0 0,1 0 0,-1 0 0,1 0 0,-1 0 0,1 0 0,-1 0 0,1 0 0,-1 0 0,1 0 0,-1 0 0,1 0 0,-1 0 0,1 1 0,-1-1 0,1 0 0,0 0 0,-1 0 0,1 1 0,-1-1 0,1 0 0,0 1 0,-1-1 0,1 0 0,-1 1 0,1-1 0,0 0 0,0 1 0,-1-1 0,1 1 0,0-1 0,0 1 0,-1-1 0,1 1 0,0-1 0,0 1 0,0-1 0,0 1 0,0-1 0,0 1 0,0 0 0,-7 27 0,6-25 0,-15 89 0,-21 93 0,17-108-1365,12-45-5461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1.727"/>
    </inkml:context>
    <inkml:brush xml:id="br0">
      <inkml:brushProperty name="width" value="0.05" units="cm"/>
      <inkml:brushProperty name="height" value="0.05" units="cm"/>
      <inkml:brushProperty name="color" value="#FFFFFF"/>
    </inkml:brush>
  </inkml:definitions>
  <inkml:trace contextRef="#ctx0" brushRef="#br0">28 349 24575,'0'-2'0,"0"0"0,-1 0 0,1-1 0,-1 1 0,0 0 0,1 0 0,-1 0 0,0 0 0,0 0 0,-1 0 0,1 1 0,0-1 0,0 0 0,-1 0 0,0 1 0,1-1 0,-3-1 0,4 3 0,0 0 0,-1 0 0,1 0 0,0 0 0,-1 0 0,1 0 0,0 0 0,0 0 0,-1 0 0,1 0 0,0 0 0,0 0 0,-1 1 0,1-1 0,0 0 0,0 0 0,-1 0 0,1 0 0,0 0 0,0 1 0,-1-1 0,1 0 0,0 0 0,0 0 0,0 1 0,0-1 0,-1 0 0,1 0 0,0 1 0,0-1 0,0 0 0,0 0 0,0 1 0,0-1 0,0 0 0,0 0 0,0 1 0,0-1 0,0 0 0,0 0 0,0 1 0,0-1 0,0 0 0,0 1 0,0-1 0,0 0 0,0 0 0,0 1 0,0-1 0,0 0 0,0 0 0,0 1 0,1-1 0,3 18 0,138 379 0,-132-378 0,-10-19 0,0 0 0,1 0 0,-1 0 0,0 0 0,0 0 0,0 0 0,0 0 0,0 0 0,1 0 0,-1 0 0,0 0 0,0 0 0,0 0 0,0 0 0,1 0 0,-1 0 0,0 0 0,0 0 0,0 0 0,0 0 0,1-1 0,-1 1 0,0 0 0,0 0 0,0 0 0,0 0 0,0 0 0,0 0 0,1 0 0,-1 0 0,0-1 0,0 1 0,0 0 0,0 0 0,0 0 0,0 0 0,0-1 0,0 1 0,0 0 0,0 0 0,0 0 0,0 0 0,0 0 0,0-1 0,0 1 0,0 0 0,0 0 0,0 0 0,0 0 0,0-1 0,1-5 0,-1 0 0,0 0 0,0 0 0,-2-10 0,-31-158 0,-7-64 0,38 221 0,-6-94 0,8 93 0,0 0 0,2 0 0,0 1 0,4-20 0,-5 33 0,0 0 0,0 1 0,1-1 0,-1 0 0,1 0 0,0 1 0,0-1 0,0 1 0,0 0 0,1-1 0,-1 1 0,1 0 0,0 1 0,0-1 0,4-2 0,-5 4 0,0 0 0,0 0 0,0 0 0,0 0 0,0 0 0,0 1 0,1-1 0,-1 1 0,0 0 0,1 0 0,-1 0 0,0 0 0,1 0 0,-1 0 0,0 0 0,0 1 0,1-1 0,-1 1 0,0 0 0,0 0 0,0-1 0,0 1 0,0 1 0,0-1 0,0 0 0,0 0 0,2 3 0,5 3 23,-1 1 0,0 0 0,0 0-1,-1 1 1,0 0 0,0 0 0,-1 0-1,0 1 1,-1 0 0,0 0 0,-1 1-1,0 0 1,0-1 0,2 17 0,-4-18-118,-1 0 0,1 1 0,-2-1 0,1 1 1,-1 0-1,-1-1 0,0 1 0,0-1 0,-1 1 0,0-1 1,0 0-1,-1 0 0,0 0 0,-1 0 0,0 0 1,-1-1-1,-6 10 0,0-4-6731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5.093"/>
    </inkml:context>
    <inkml:brush xml:id="br0">
      <inkml:brushProperty name="width" value="0.05" units="cm"/>
      <inkml:brushProperty name="height" value="0.05" units="cm"/>
      <inkml:brushProperty name="color" value="#FFFFFF"/>
    </inkml:brush>
  </inkml:definitions>
  <inkml:trace contextRef="#ctx0" brushRef="#br0">66 27 24575,'11'-22'0,"-11"18"0,-7 14 0,-5 11 0,1 0 0,2 1 0,0 0 0,1 0 0,1 1 0,-5 28 0,11-46 0,1-1 0,0 0 0,0 0 0,0 0 0,0 0 0,1 0 0,-1 1 0,1-1 0,0 0 0,1 0 0,-1 0 0,1-1 0,-1 1 0,1 0 0,0 0 0,0-1 0,1 1 0,-1-1 0,1 0 0,0 0 0,0 0 0,0 0 0,0 0 0,0-1 0,1 1 0,-1-1 0,1 0 0,-1 0 0,6 2 0,-4-2 0,0-1 0,-1 1 0,1-1 0,0 0 0,0 0 0,0 0 0,0-1 0,0 1 0,1-1 0,-1-1 0,0 1 0,0-1 0,0 0 0,0 0 0,0 0 0,-1-1 0,1 0 0,0 1 0,-1-2 0,1 1 0,-1-1 0,1 1 0,6-7 0,-2 0 0,0 0 0,-1-1 0,1 0 0,-2 0 0,0-1 0,0 0 0,-1 0 0,0-1 0,-1 0 0,0 0 0,-1 0 0,3-14 0,-21 78 0,10 51-1365,4-82-5461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5.546"/>
    </inkml:context>
    <inkml:brush xml:id="br0">
      <inkml:brushProperty name="width" value="0.05" units="cm"/>
      <inkml:brushProperty name="height" value="0.05" units="cm"/>
      <inkml:brushProperty name="color" value="#FFFFFF"/>
    </inkml:brush>
  </inkml:definitions>
  <inkml:trace contextRef="#ctx0" brushRef="#br0">117 98 24575,'0'-10'0,"0"1"0,-1 0 0,0 0 0,-4-15 0,5 22 0,-1 0 0,1 1 0,-1-1 0,1 0 0,-1 0 0,0 0 0,0 1 0,0-1 0,0 1 0,0-1 0,0 0 0,0 1 0,-1 0 0,1-1 0,0 1 0,-1 0 0,1 0 0,-1-1 0,1 1 0,-1 0 0,0 1 0,0-1 0,1 0 0,-1 0 0,0 1 0,0-1 0,0 1 0,1 0 0,-4-1 0,3 2 0,0-1 0,-1 1 0,1 0 0,0 0 0,0-1 0,0 2 0,0-1 0,0 0 0,0 0 0,0 1 0,0-1 0,0 1 0,1-1 0,-1 1 0,1 0 0,-1 0 0,1 0 0,-3 3 0,-1 4 0,0 1 0,-8 17 0,12-23 0,-1 1 0,1-1 0,0 1 0,0-1 0,1 1 0,-1 0 0,1 0 0,0-1 0,0 1 0,0 0 0,2 7 0,-1-11 0,-1 0 0,0 0 0,1 0 0,-1-1 0,0 1 0,1 0 0,-1 0 0,1 0 0,-1 0 0,1 0 0,0-1 0,-1 1 0,1 0 0,0-1 0,0 1 0,-1 0 0,1-1 0,0 1 0,0-1 0,0 1 0,0-1 0,1 1 0,0-1 0,0 0 0,0 0 0,0 0 0,-1 0 0,1 0 0,0-1 0,0 1 0,0-1 0,0 1 0,-1-1 0,1 0 0,0 1 0,-1-1 0,1 0 0,0 0 0,2-3 0,8-5 0,0-1 0,-1-1 0,15-17 0,7-7 0,-32 34 0,-1 0 0,1 0 0,1 0 0,-1 0 0,0 0 0,0 1 0,0-1 0,0 0 0,1 0 0,-1 1 0,0-1 0,1 1 0,-1-1 0,0 1 0,1 0 0,-1-1 0,1 1 0,1 0 0,-2 0 0,0 1 0,0-1 0,0 0 0,0 1 0,0-1 0,-1 1 0,1-1 0,0 1 0,0-1 0,0 1 0,-1 0 0,1-1 0,0 1 0,-1 0 0,1 0 0,-1-1 0,1 1 0,-1 0 0,1 0 0,0 1 0,2 7 0,-1-1 0,0 1 0,0-1 0,1 17 0,-2-17 0,3 35-1365,-3-25-5461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5.780"/>
    </inkml:context>
    <inkml:brush xml:id="br0">
      <inkml:brushProperty name="width" value="0.05" units="cm"/>
      <inkml:brushProperty name="height" value="0.05" units="cm"/>
      <inkml:brushProperty name="color" value="#FFFFFF"/>
    </inkml:brush>
  </inkml:definitions>
  <inkml:trace contextRef="#ctx0" brushRef="#br0">89 36 24575,'0'-6'0,"0"-7"0,0 0 0,0 10 0,0 7 0,0 12 0,0 10 0,0 8 0,-3 9 0,-4 4 0,-3 4 0,-7 3 0,-9-3 0,1-10-8191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2:26.139"/>
    </inkml:context>
    <inkml:brush xml:id="br0">
      <inkml:brushProperty name="width" value="0.05" units="cm"/>
      <inkml:brushProperty name="height" value="0.05" units="cm"/>
      <inkml:brushProperty name="color" value="#FFFFFF"/>
    </inkml:brush>
  </inkml:definitions>
  <inkml:trace contextRef="#ctx0" brushRef="#br0">1 26 24575,'3'-3'0,"0"1"0,0-1 0,0 1 0,0 0 0,1 0 0,-1 0 0,1 0 0,0 1 0,-1-1 0,1 1 0,0 0 0,6-1 0,-9 2 0,0 0 0,0 0 0,0-1 0,0 1 0,1 1 0,-1-1 0,0 0 0,0 0 0,0 0 0,0 1 0,0-1 0,0 0 0,0 1 0,0-1 0,0 1 0,0-1 0,0 1 0,0 0 0,1 0 0,-2 0 0,1 1 0,0-1 0,-1 0 0,1 0 0,-1 1 0,1-1 0,-1 0 0,0 1 0,1-1 0,-1 0 0,0 1 0,0-1 0,0 1 0,0-1 0,0 0 0,0 1 0,0-1 0,-1 0 0,1 3 0,-6 21 0,1 1 0,2 1 0,0 41 0,3-58 0,1 0 0,0 0 0,1 0 0,1 0 0,-1-1 0,1 1 0,1-1 0,0 1 0,0-1 0,1 0 0,0-1 0,11 14 0,-6-9-273,1-1 0,0-1 0,1 0 0,18 13 0,11 3-6553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3.100"/>
    </inkml:context>
    <inkml:brush xml:id="br0">
      <inkml:brushProperty name="width" value="0.05" units="cm"/>
      <inkml:brushProperty name="height" value="0.05" units="cm"/>
      <inkml:brushProperty name="color" value="#FFFFFF"/>
    </inkml:brush>
  </inkml:definitions>
  <inkml:trace contextRef="#ctx0" brushRef="#br0">43 208 24575,'0'0'0,"0"0"0,0 0 0,-1 1 0,1-1 0,0 0 0,0 0 0,-1 0 0,1 0 0,0 0 0,0 0 0,0 0 0,-1-1 0,1 1 0,0 0 0,0 0 0,-1 0 0,1 0 0,0 0 0,0 0 0,0 0 0,-1 0 0,1 0 0,0-1 0,0 1 0,0 0 0,0 0 0,-1 0 0,1 0 0,0-1 0,0 1 0,0 0 0,0 0 0,0 0 0,0-1 0,0 1 0,-1 0 0,1 0 0,0 0 0,0-1 0,0 1 0,0 0 0,0 0 0,0 0 0,0-1 0,0 1 0,0 0 0,0 0 0,0-1 0,0 1 0,0 0 0,0 0 0,1 0 0,-1-1 0,0 1 0,0 0 0,0 0 0,0 0 0,0-1 0,0 1 0,1 0 0,-1 0 0,0 0 0,0 0 0,0-1 0,0 1 0,1 0 0,-1 0 0,0 0 0,0 0 0,17-17 0,-12 12 0,-2 2 0,-1-1 0,0 0 0,0-1 0,0 1 0,-1 0 0,1 0 0,-1-1 0,0 1 0,0-1 0,-1 1 0,1-1 0,-1 0 0,0-5 0,0 6 0,-1-1 0,2 1 0,-1 0 0,0-1 0,1 1 0,0 0 0,0 0 0,0 0 0,0 0 0,1 0 0,0 0 0,0 0 0,0 0 0,0 0 0,4-3 0,-2 2 0,0 2 0,0-1 0,1 0 0,-1 1 0,1 0 0,0 0 0,0 0 0,0 1 0,1 0 0,-1 0 0,0 0 0,1 0 0,0 1 0,-1 0 0,1 0 0,0 1 0,-1 0 0,1 0 0,0 0 0,0 0 0,-1 1 0,1 0 0,-1 0 0,1 1 0,0-1 0,-1 1 0,0 0 0,10 6 0,-9-5 0,-1 0 0,0 0 0,0 1 0,-1 0 0,1 0 0,-1 0 0,0 0 0,0 1 0,0-1 0,0 1 0,-1 0 0,0 0 0,0 0 0,0 1 0,-1-1 0,0 1 0,0-1 0,0 1 0,0 0 0,-1 0 0,0 0 0,-1 0 0,1 0 0,-1 0 0,0 0 0,-1 0 0,-1 10 0,-1-5 0,-1 0 0,0-1 0,0 1 0,-1-1 0,-1 0 0,0 0 0,0-1 0,-1 1 0,0-1 0,0-1 0,-1 1 0,-17 12 0,-3 2 0,-1-2 0,-56 29 0,69-40 0,6-5 0,1 1 0,-1-1 0,-1-1 0,1 1 0,-16 3 0,19-9 0,13-5 0,14-6 0,-6 5 0,-1 1 0,1 1 0,0 0 0,0 1 0,0 0 0,1 1 0,16-1 0,-21 4 0,-1 0 0,0 0 0,0 1 0,0 0 0,0 1 0,0 0 0,0 0 0,0 1 0,0 0 0,-1 1 0,0 0 0,15 9 0,31 25-1365,-39-27-5461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3.399"/>
    </inkml:context>
    <inkml:brush xml:id="br0">
      <inkml:brushProperty name="width" value="0.05" units="cm"/>
      <inkml:brushProperty name="height" value="0.05" units="cm"/>
      <inkml:brushProperty name="color" value="#FFFFFF"/>
    </inkml:brush>
  </inkml:definitions>
  <inkml:trace contextRef="#ctx0" brushRef="#br0">9 1 24575,'-3'0'0,"-1"3"0,3 4 0,2 3 0,3 4 0,2 5 0,2 2 0,0 3 0,1 4 0,0 0 0,-2 2 0,-3 0 0,-1-1 0,-2 1 0,0-3 0,-1-2 0,-1-3 0,1-5-8191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3.804"/>
    </inkml:context>
    <inkml:brush xml:id="br0">
      <inkml:brushProperty name="width" value="0.05" units="cm"/>
      <inkml:brushProperty name="height" value="0.05" units="cm"/>
      <inkml:brushProperty name="color" value="#FFFFFF"/>
    </inkml:brush>
  </inkml:definitions>
  <inkml:trace contextRef="#ctx0" brushRef="#br0">1 148 24575,'3'-2'0,"0"-1"0,0 2 0,0-1 0,0 0 0,1 1 0,-1-1 0,0 1 0,1 0 0,-1 0 0,1 0 0,-1 1 0,1-1 0,6 1 0,2-1 0,1 1 0,19 3 0,-2 2 0,-4-1 0,0-1 0,40 1 0,-63-5 0,-1 1 0,1 0 0,-1 0 0,0-1 0,1 0 0,-1 1 0,1-1 0,-1 0 0,0 0 0,0 0 0,0-1 0,1 1 0,-1 0 0,0-1 0,-1 1 0,1-1 0,0 0 0,0 0 0,-1 0 0,1 0 0,-1 0 0,1 0 0,-1 0 0,0 0 0,0 0 0,0-1 0,0 1 0,0 0 0,-1-1 0,1 1 0,0-3 0,0-8 0,1 0 0,-2 0 0,0 0 0,-2-21 0,1 23 0,6 125 0,7-35 244,6 88-1853,-18-152-5217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4.274"/>
    </inkml:context>
    <inkml:brush xml:id="br0">
      <inkml:brushProperty name="width" value="0.05" units="cm"/>
      <inkml:brushProperty name="height" value="0.05" units="cm"/>
      <inkml:brushProperty name="color" value="#FFFFFF"/>
    </inkml:brush>
  </inkml:definitions>
  <inkml:trace contextRef="#ctx0" brushRef="#br0">1 94 24575,'0'0'0,"0"0"0,-1 0 0,1 0 0,0 0 0,0 0 0,0-1 0,0 1 0,0 0 0,0 0 0,0 0 0,0 0 0,0-1 0,0 1 0,0 0 0,0 0 0,0 0 0,0-1 0,0 1 0,0 0 0,0 0 0,0 0 0,0 0 0,0-1 0,0 1 0,1 0 0,-1 0 0,0 0 0,0 0 0,0 0 0,0-1 0,0 1 0,0 0 0,0 0 0,1 0 0,-1 0 0,0 0 0,0 0 0,0 0 0,0-1 0,0 1 0,1 0 0,-1 0 0,0 0 0,0 0 0,0 0 0,0 0 0,1 0 0,-1 0 0,0 0 0,0 0 0,0 0 0,1 0 0,-1 0 0,0 0 0,0 0 0,0 0 0,0 0 0,1 0 0,-1 0 0,0 1 0,0-1 0,0 0 0,1 0 0,6 12 0,-3 16 0,-2 1 0,0 0 0,-5 44 0,2-10 0,1-49 0,0 1 0,-1-27 0,1-37 0,2-84 0,0 115 0,0 0 0,1 1 0,1-1 0,1 1 0,8-22 0,-12 37 0,0 0 0,0 0 0,0-1 0,0 1 0,0 0 0,1 0 0,-1 1 0,1-1 0,-1 0 0,1 0 0,0 1 0,0-1 0,3-1 0,-4 2 0,0 1 0,0 0 0,0-1 0,1 1 0,-1 0 0,0 0 0,0-1 0,1 1 0,-1 0 0,0 0 0,0 0 0,0 1 0,1-1 0,-1 0 0,0 0 0,0 1 0,0-1 0,1 1 0,-1-1 0,0 1 0,0-1 0,0 1 0,0 0 0,0-1 0,0 1 0,0 0 0,1 1 0,7 7 0,0 1 0,0-1 0,-1 2 0,-1-1 0,7 13 0,31 62 0,-23-40 0,-11-24 114,-3-7-410,0 0 0,-2 0 1,0 1-1,6 20 0,-9-20-6530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4.474"/>
    </inkml:context>
    <inkml:brush xml:id="br0">
      <inkml:brushProperty name="width" value="0.05" units="cm"/>
      <inkml:brushProperty name="height" value="0.05" units="cm"/>
      <inkml:brushProperty name="color" value="#FFFFFF"/>
    </inkml:brush>
  </inkml:definitions>
  <inkml:trace contextRef="#ctx0" brushRef="#br0">5 16 24575,'-3'0'0,"2"0"0,4 0 0,4 0 0,5 0 0,5 0 0,6 0 0,6 0 0,3-3 0,2-1 0,1 1 0,-2 0 0,-7 0-8191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5.052"/>
    </inkml:context>
    <inkml:brush xml:id="br0">
      <inkml:brushProperty name="width" value="0.05" units="cm"/>
      <inkml:brushProperty name="height" value="0.05" units="cm"/>
      <inkml:brushProperty name="color" value="#FFFFFF"/>
    </inkml:brush>
  </inkml:definitions>
  <inkml:trace contextRef="#ctx0" brushRef="#br0">35 109 24575,'0'0'0,"0"0"0,1 0 0,-1 0 0,0 0 0,0-1 0,0 1 0,0 0 0,0 0 0,0 0 0,0 0 0,0-1 0,0 1 0,0 0 0,0 0 0,0 0 0,0 0 0,0-1 0,0 1 0,0 0 0,0 0 0,0 0 0,0-1 0,0 1 0,-1 0 0,1 0 0,0 0 0,0 0 0,0 0 0,0-1 0,0 1 0,0 0 0,0 0 0,-1 0 0,1 0 0,0 0 0,0 0 0,0 0 0,0-1 0,0 1 0,-1 0 0,1 0 0,0 0 0,0 0 0,0 0 0,0 0 0,-1 0 0,1 0 0,0 0 0,0 0 0,0 0 0,-1 0 0,1 0 0,0 0 0,0 0 0,0 0 0,0 0 0,-1 0 0,1 0 0,0 0 0,0 0 0,0 1 0,0-1 0,-1 0 0,1 0 0,-8 11 0,5 6 0,1 0 0,1 0 0,0 0 0,2 23 0,-1-20 0,0 0 0,-4 35 0,-3-29 0,4-19 0,3-20 0,2-7 0,1 1 0,1-1 0,1 1 0,0 0 0,2 0 0,0 1 0,1 0 0,13-23 0,-20 39 0,1 0 0,-1 0 0,0 1 0,1-1 0,-1 0 0,1 0 0,0 1 0,0-1 0,-1 1 0,1-1 0,0 1 0,3-1 0,-5 2 0,1-1 0,-1 1 0,0 0 0,1 0 0,-1 0 0,1 0 0,-1 0 0,1 0 0,-1 0 0,0 0 0,1 0 0,-1 0 0,1 0 0,-1 0 0,1 0 0,-1 1 0,0-1 0,1 0 0,-1 0 0,1 0 0,-1 1 0,0-1 0,1 0 0,0 1 0,-1 0 0,1 0 0,0 0 0,0 0 0,-1 1 0,1-1 0,-1 0 0,1 0 0,-1 1 0,1-1 0,-1 0 0,0 1 0,0 1 0,3 17 0,0 1 0,2-1 0,10 30 0,-13-45 0,0 0 0,0-1 0,0 1 0,1 0 0,-1-1 0,1 0 0,0 1 0,1-1 0,-1-1 0,1 1 0,0 0 0,0-1 0,0 0 0,0 0 0,0 0 0,1 0 0,-1-1 0,1 1 0,9 2 0,-12-5 0,-1 0 0,1 1 0,0-1 0,0 0 0,0 0 0,0 0 0,0-1 0,0 1 0,0 0 0,0-1 0,0 1 0,0-1 0,-1 0 0,1 1 0,0-1 0,0 0 0,-1 0 0,1 0 0,0 0 0,-1-1 0,1 1 0,-1 0 0,0-1 0,1 1 0,-1-1 0,0 1 0,0-1 0,0 1 0,0-1 0,0 0 0,0 0 0,-1 1 0,2-4 0,2-5 0,-1 0 0,0 0 0,-1 0 0,3-20 0,-2 5 0,-1-1 0,-1 1 0,-1 0 0,-1-1 0,-2 1 0,-5-27 0,8 50 0,-1 0 0,1 1 0,-1-1 0,0 1 0,0-1 0,1 0 0,-1 1 0,0-1 0,0 1 0,0 0 0,0-1 0,-1 1 0,-1-2 0,3 3 0,0 0 0,0 0 0,-1 0 0,1-1 0,0 1 0,0 0 0,-1 0 0,1 0 0,0 0 0,0 0 0,-1 0 0,1 0 0,0 0 0,0 0 0,-1 0 0,1 0 0,0 0 0,0 0 0,0 0 0,-1 0 0,1 1 0,0-1 0,0 0 0,-1 0 0,1 0 0,0 0 0,0 0 0,0 0 0,-1 1 0,1-1 0,0 0 0,0 0 0,-6 16 0,5-1-1365,0 0-5461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1.944"/>
    </inkml:context>
    <inkml:brush xml:id="br0">
      <inkml:brushProperty name="width" value="0.05" units="cm"/>
      <inkml:brushProperty name="height" value="0.05" units="cm"/>
      <inkml:brushProperty name="color" value="#FFFFFF"/>
    </inkml:brush>
  </inkml:definitions>
  <inkml:trace contextRef="#ctx0" brushRef="#br0">1 0 24575,'3'0'0,"0"3"0,1 4 0,-1 7 0,-1 3 0,-1 6 0,0 4 0,-1 3 0,3 4 0,1 0 0,0 2 0,2-1 0,-1 1 0,0-3 0,2-5 0,-1-3 0,-1-7-8191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5.599"/>
    </inkml:context>
    <inkml:brush xml:id="br0">
      <inkml:brushProperty name="width" value="0.05" units="cm"/>
      <inkml:brushProperty name="height" value="0.05" units="cm"/>
      <inkml:brushProperty name="color" value="#FFFFFF"/>
    </inkml:brush>
  </inkml:definitions>
  <inkml:trace contextRef="#ctx0" brushRef="#br0">70 169 24575,'-1'0'0,"1"1"0,-1-1 0,0 1 0,0-1 0,1 0 0,-1 1 0,0-1 0,1 1 0,-1-1 0,0 1 0,1 0 0,-1-1 0,1 1 0,-1 0 0,1-1 0,-1 1 0,1 0 0,0 0 0,-1-1 0,1 1 0,0 0 0,-1 0 0,1 0 0,0-1 0,0 1 0,0 0 0,0 1 0,-3 29 0,3-28 0,-1 28 0,0-8 0,-3 30 0,3-46 0,-1-1 0,1 0 0,-1 0 0,0 0 0,0 0 0,-1 0 0,0 0 0,0-1 0,-6 9 0,9-13 0,0-1 0,-1 0 0,1 1 0,0-1 0,0 0 0,0 1 0,-1-1 0,1 0 0,0 0 0,0 1 0,-1-1 0,1 0 0,0 0 0,-1 0 0,1 1 0,0-1 0,0 0 0,-1 0 0,1 0 0,0 0 0,-1 0 0,1 1 0,-1-1 0,1 0 0,0 0 0,-1 0 0,1 0 0,0 0 0,-1 0 0,1 0 0,0 0 0,-1 0 0,1-1 0,0 1 0,-1 0 0,1 0 0,0 0 0,-1 0 0,1 0 0,0-1 0,-1 1 0,1 0 0,0 0 0,-1 0 0,1-1 0,0 1 0,0 0 0,-1-1 0,1 1 0,0 0 0,0 0 0,0-1 0,0 1 0,-1 0 0,1-1 0,0 1 0,0 0 0,0-1 0,0 1 0,0 0 0,0-1 0,0 1 0,0-1 0,0 1 0,0 0 0,0-1 0,-3-27 0,7 3 0,0 0 0,2 0 0,1 1 0,1 0 0,17-37 0,-17 41 0,1 0 0,1 1 0,0 0 0,2 0 0,0 1 0,28-31 0,-39 48 0,0-1 0,1 1 0,-1 0 0,1-1 0,-1 1 0,1 0 0,0 0 0,-1 0 0,1 0 0,0 0 0,0 0 0,-1 1 0,1-1 0,0 1 0,0-1 0,0 1 0,0 0 0,0-1 0,0 1 0,0 0 0,0 0 0,0 0 0,0 1 0,0-1 0,0 0 0,2 2 0,-1 0 0,0 0 0,0 0 0,0 0 0,0 0 0,0 1 0,-1-1 0,1 1 0,-1 0 0,0 0 0,0 0 0,0 0 0,0 0 0,2 5 0,7 17 0,-1 0 0,-2 1 0,11 49 0,2 82 0,-19-133-1365,-1-4-5461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5.786"/>
    </inkml:context>
    <inkml:brush xml:id="br0">
      <inkml:brushProperty name="width" value="0.05" units="cm"/>
      <inkml:brushProperty name="height" value="0.05" units="cm"/>
      <inkml:brushProperty name="color" value="#FFFFFF"/>
    </inkml:brush>
  </inkml:definitions>
  <inkml:trace contextRef="#ctx0" brushRef="#br0">11 48 24575,'-3'0'0,"0"-3"0,-1-4 0,4-1 0,5 1 0,7 2 0,8 1 0,6 2 0,8-2 0,7 0 0,-4 1-8191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6.140"/>
    </inkml:context>
    <inkml:brush xml:id="br0">
      <inkml:brushProperty name="width" value="0.05" units="cm"/>
      <inkml:brushProperty name="height" value="0.05" units="cm"/>
      <inkml:brushProperty name="color" value="#FFFFFF"/>
    </inkml:brush>
  </inkml:definitions>
  <inkml:trace contextRef="#ctx0" brushRef="#br0">7 0 24575,'0'3'0,"0"4"0,0 3 0,0 4 0,0 2 0,0 1 0,-3 4 0,-1-2-8191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6.765"/>
    </inkml:context>
    <inkml:brush xml:id="br0">
      <inkml:brushProperty name="width" value="0.05" units="cm"/>
      <inkml:brushProperty name="height" value="0.05" units="cm"/>
      <inkml:brushProperty name="color" value="#FFFFFF"/>
    </inkml:brush>
  </inkml:definitions>
  <inkml:trace contextRef="#ctx0" brushRef="#br0">17 245 24575,'-1'-5'0,"0"-1"0,0 1 0,0-1 0,-3-8 0,-4-17 0,8 25 0,0-1 0,0 1 0,1 0 0,0 0 0,0 0 0,1 0 0,-1 0 0,1 0 0,1 1 0,-1-1 0,1 0 0,0 1 0,0 0 0,0 0 0,1 0 0,0 0 0,0 0 0,0 1 0,1 0 0,-1 0 0,1 0 0,7-5 0,-2 3 0,0-1 0,1 2 0,-1-1 0,1 1 0,0 1 0,0 0 0,1 0 0,-1 1 0,1 1 0,20-2 0,-23 4 0,0 0 0,0 1 0,0 0 0,0 1 0,0 0 0,0 0 0,0 1 0,-1 0 0,0 0 0,1 1 0,10 7 0,-16-9 0,0-1 0,-1 1 0,1 0 0,0 1 0,-1-1 0,1 0 0,-1 1 0,0 0 0,0-1 0,0 1 0,0 0 0,0 0 0,-1 0 0,1 0 0,-1 0 0,0 0 0,0 1 0,0-1 0,0 0 0,0 1 0,-1-1 0,0 0 0,0 1 0,0-1 0,0 1 0,0-1 0,0 0 0,-1 1 0,0-1 0,0 0 0,0 1 0,0-1 0,-2 4 0,-1 1 0,-1 0 0,0-1 0,0 1 0,-1-1 0,0 0 0,0-1 0,0 1 0,-1-1 0,0 0 0,-15 9 0,-10 4 0,-47 20 0,39-20 0,4-4 0,26-11 0,0 0 0,-1 1 0,-12 8 0,23-13 0,-1 1 0,1-1 0,0 0 0,0 0 0,0 0 0,0 0 0,0 0 0,0 0 0,-1 0 0,1 0 0,0 0 0,0 0 0,0 0 0,0 0 0,0 1 0,0-1 0,0 0 0,-1 0 0,1 0 0,0 0 0,0 0 0,0 0 0,0 1 0,0-1 0,0 0 0,0 0 0,0 0 0,0 0 0,0 0 0,0 1 0,0-1 0,0 0 0,0 0 0,0 0 0,0 0 0,0 0 0,0 1 0,0-1 0,0 0 0,0 0 0,0 0 0,0 0 0,0 0 0,0 0 0,0 1 0,1-1 0,-1 0 0,0 0 0,0 0 0,0 0 0,0 0 0,0 0 0,12 4 0,13-3 0,27-2 0,-35 0 0,0 0 0,0 1 0,0 1 0,-1 1 0,1 0 0,31 9 0,-46-11 0,-1 1 0,1-1 0,0 0 0,-1 1 0,1 0 0,-1-1 0,1 1 0,-1 0 0,1 0 0,-1 0 0,0 0 0,1 0 0,-1 0 0,0 1 0,0-1 0,0 0 0,0 0 0,0 1 0,0-1 0,0 1 0,0-1 0,-1 1 0,1-1 0,0 1 0,-1 0 0,1-1 0,-1 4 0,0-3 0,-1 0 0,0 0 0,1-1 0,-1 1 0,0 0 0,0 0 0,0 0 0,0-1 0,-1 1 0,1-1 0,0 1 0,-1-1 0,1 1 0,-1-1 0,0 0 0,1 0 0,-1 1 0,0-1 0,0-1 0,1 1 0,-1 0 0,-3 1 0,-18 6-170,-1-1-1,0 0 0,-1-2 1,1-1-1,-1-1 0,0-1 1,-39-2-1,36-3-6655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7.262"/>
    </inkml:context>
    <inkml:brush xml:id="br0">
      <inkml:brushProperty name="width" value="0.05" units="cm"/>
      <inkml:brushProperty name="height" value="0.05" units="cm"/>
      <inkml:brushProperty name="color" value="#FFFFFF"/>
    </inkml:brush>
  </inkml:definitions>
  <inkml:trace contextRef="#ctx0" brushRef="#br0">15 79 24575,'1'80'0,"-3"85"0,2-164 0,0 0 0,0 0 0,0 0 0,0 0 0,0 0 0,0 0 0,0 0 0,-1 0 0,1 0 0,0 0 0,-1-1 0,1 1 0,-1 0 0,1 0 0,-1 0 0,1 0 0,-1-1 0,0 1 0,0 1 0,-4-5 0,3-11 0,4-24 0,2 0 0,2 1 0,20-70 0,-19 81 0,-5 17 0,11-36 0,-12 43 0,-1 1 0,0-1 0,1 1 0,0 0 0,-1-1 0,1 1 0,0 0 0,0 0 0,0-1 0,-1 1 0,1 0 0,0 0 0,1 0 0,-1 0 0,0 0 0,0 1 0,0-1 0,1 0 0,-1 0 0,0 1 0,0-1 0,1 1 0,-1-1 0,3 0 0,-2 2 0,-1-1 0,1 1 0,0-1 0,-1 1 0,1 0 0,-1-1 0,0 1 0,1 0 0,-1 0 0,1 0 0,-1 0 0,0 0 0,0 0 0,0 1 0,0-1 0,0 0 0,0 1 0,0-1 0,0 1 0,0-1 0,1 4 0,13 37 0,-13-36 0,6 27 113,-1 2 0,3 39 0,-6-36-965,13 52 0,-13-75-5974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8.092"/>
    </inkml:context>
    <inkml:brush xml:id="br0">
      <inkml:brushProperty name="width" value="0.05" units="cm"/>
      <inkml:brushProperty name="height" value="0.05" units="cm"/>
      <inkml:brushProperty name="color" value="#FFFFFF"/>
    </inkml:brush>
  </inkml:definitions>
  <inkml:trace contextRef="#ctx0" brushRef="#br0">6 247 24575,'-3'-12'0,"3"11"0,-1 1 0,1-1 0,0 1 0,0 0 0,-1-1 0,1 1 0,0-1 0,0 1 0,0-1 0,0 1 0,0-1 0,-1 1 0,1-1 0,0 1 0,0-1 0,0 1 0,0-1 0,0 1 0,1-1 0,-1 1 0,0-1 0,0 1 0,0 0 0,0-1 0,0 1 0,1-1 0,-1 1 0,0-1 0,0 1 0,1 0 0,-1-1 0,0 1 0,1-1 0,-1 1 0,0 0 0,1-1 0,-1 1 0,1 0 0,-1 0 0,0-1 0,1 1 0,-1 0 0,1 0 0,-1 0 0,1 0 0,-1-1 0,1 1 0,-1 0 0,1 0 0,0 0 0,13-4 0,0 1 0,17-2 0,-20 3 0,1 1 0,-1-2 0,1 0 0,16-7 0,4-12 0,-28 19 0,0-1 0,0 1 0,0 0 0,1 1 0,-1-1 0,1 1 0,5-3 0,-9 5 0,0 0 0,-1 0 0,1 0 0,0 0 0,-1 0 0,1 0 0,0 1 0,-1-1 0,1 0 0,-1 0 0,1 0 0,0 1 0,-1-1 0,1 0 0,-1 1 0,1-1 0,-1 0 0,1 1 0,-1-1 0,1 1 0,-1-1 0,1 1 0,-1-1 0,0 1 0,1-1 0,-1 1 0,0-1 0,1 1 0,-1 0 0,0-1 0,0 1 0,1 0 0,-1-1 0,0 1 0,0-1 0,0 1 0,0 0 0,0 0 0,2 31 0,-2-28 0,0 29 0,-3 78 0,-1-99 0,-1-14 0,-2-21 0,4-8 0,1-1 0,2 1 0,1 0 0,1-1 0,2 1 0,1 0 0,9-30 0,-13 59 0,0-1 0,0 1 0,0 0 0,0 0 0,0 0 0,0 0 0,0 0 0,1 0 0,-1 0 0,1 0 0,-1 0 0,1 1 0,0-1 0,0 1 0,0-1 0,0 1 0,0 0 0,0-1 0,0 1 0,4-1 0,-3 1 0,0 0 0,0 1 0,1 0 0,-1-1 0,0 1 0,0 0 0,1 1 0,-1-1 0,0 0 0,0 1 0,0 0 0,0 0 0,6 2 0,-5-2 0,-1 1 0,1 0 0,-1-1 0,1 1 0,-1 1 0,0-1 0,0 0 0,0 1 0,0-1 0,0 1 0,0 0 0,-1 0 0,0 0 0,1 0 0,-1 1 0,0-1 0,0 1 0,-1-1 0,1 1 0,-1 0 0,0-1 0,0 1 0,0 0 0,0 0 0,0 5 0,-2-7 0,1 0 0,0 1 0,-1-1 0,0 1 0,1-1 0,-1 0 0,0 0 0,0 1 0,0-1 0,0 0 0,-1 0 0,1 0 0,-1 0 0,1 0 0,-1-1 0,-2 3 0,-2 1 0,-1 0 0,1-1 0,-13 6 0,14-8 0,1 0 0,-1 1 0,1 0 0,-1 0 0,1 0 0,0 0 0,0 1 0,-6 6 0,10-10 0,-1 1 0,1 0 0,0-1 0,-1 1 0,1-1 0,0 1 0,0 0 0,0-1 0,-1 1 0,1 0 0,0-1 0,0 1 0,0 0 0,0 0 0,0-1 0,0 1 0,0 0 0,1-1 0,-1 1 0,0 0 0,0-1 0,0 1 0,1 0 0,-1-1 0,0 1 0,1-1 0,-1 1 0,0 0 0,1-1 0,-1 1 0,1-1 0,-1 1 0,1-1 0,-1 1 0,1-1 0,0 0 0,-1 1 0,2 0 0,30 14 0,-20-10 0,-5-1 0,-1 0 0,1 0 0,-1 1 0,0 0 0,0 0 0,-1 0 0,0 1 0,9 10 0,-13-14 0,1 0 0,-1-1 0,0 1 0,0 0 0,0-1 0,0 1 0,-1 0 0,1 0 0,0 0 0,-1 0 0,1 0 0,-1 0 0,0-1 0,0 1 0,0 0 0,0 0 0,0 0 0,0 0 0,0 0 0,0 0 0,-1 0 0,1 0 0,-1 0 0,0 0 0,1 0 0,-1 0 0,0-1 0,0 1 0,0 0 0,0-1 0,-1 1 0,1-1 0,0 1 0,-1-1 0,1 1 0,-1-1 0,1 0 0,-1 0 0,-1 1 0,-4 2-124,0-1 0,0 0 0,0-1 0,-1 0 0,1 0 0,-1-1-1,1 1 1,-1-1 0,1-1 0,-16 0 0,7-1-6702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8.541"/>
    </inkml:context>
    <inkml:brush xml:id="br0">
      <inkml:brushProperty name="width" value="0.05" units="cm"/>
      <inkml:brushProperty name="height" value="0.05" units="cm"/>
      <inkml:brushProperty name="color" value="#FFFFFF"/>
    </inkml:brush>
  </inkml:definitions>
  <inkml:trace contextRef="#ctx0" brushRef="#br0">1 154 24575,'6'0'0,"-5"-1"0,0 1 0,0 0 0,-1 0 0,1 0 0,0 0 0,0 0 0,0 0 0,0 0 0,-1 0 0,1 0 0,0 1 0,0-1 0,0 0 0,-1 0 0,1 1 0,0-1 0,0 0 0,-1 1 0,1-1 0,0 1 0,-1-1 0,1 1 0,0-1 0,-1 1 0,1 0 0,-1-1 0,1 1 0,-1 0 0,1-1 0,-1 1 0,0 0 0,1-1 0,-1 1 0,0 0 0,1 0 0,-1 0 0,0-1 0,0 1 0,0 0 0,0 1 0,7 27 0,-1 1 0,-1-1 0,0 50 0,1-230 0,-4 132 0,1 0 0,1 1 0,1-1 0,0 1 0,1 0 0,13-24 0,-17 39 0,-1 0 0,1 0 0,0 0 0,0 0 0,1 0 0,-1 1 0,1-1 0,-1 1 0,7-4 0,-9 5 0,1 1 0,0-1 0,0 1 0,0 0 0,0-1 0,0 1 0,0 0 0,0 0 0,0-1 0,0 1 0,0 0 0,0 0 0,0 0 0,0 0 0,0 0 0,0 1 0,0-1 0,0 0 0,-1 0 0,1 1 0,0-1 0,0 0 0,0 1 0,0-1 0,0 1 0,0-1 0,-1 1 0,1 0 0,0-1 0,0 1 0,-1 0 0,1-1 0,-1 1 0,1 0 0,0 0 0,-1 0 0,1 0 0,-1-1 0,1 3 0,5 12 0,0 0 0,-1 1 0,-1-1 0,0 1 0,-1 0 0,1 24 0,-1-12 0,21 158-1365,-22-168-5461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09.183"/>
    </inkml:context>
    <inkml:brush xml:id="br0">
      <inkml:brushProperty name="width" value="0.05" units="cm"/>
      <inkml:brushProperty name="height" value="0.05" units="cm"/>
      <inkml:brushProperty name="color" value="#FFFFFF"/>
    </inkml:brush>
  </inkml:definitions>
  <inkml:trace contextRef="#ctx0" brushRef="#br0">7 301 24575,'0'0'0,"-1"-1"0,1 0 0,-1 1 0,0-1 0,1 0 0,0 1 0,-1-1 0,1 0 0,-1 0 0,1 1 0,0-1 0,-1 0 0,1 0 0,0 0 0,0 0 0,0 1 0,0-1 0,0 0 0,0 0 0,0 0 0,0 0 0,0 0 0,0 1 0,0-1 0,0 0 0,1 0 0,-1 0 0,0 0 0,1 1 0,-1-1 0,0 0 0,1 0 0,-1 1 0,1-1 0,-1 0 0,1 1 0,0-1 0,-1 0 0,1 1 0,0-1 0,-1 1 0,1-1 0,0 1 0,-1 0 0,1-1 0,0 1 0,1-1 0,6-3 0,-1 1 0,1 0 0,14-4 0,-18 5 0,74-14 0,-50 11 0,33-10 0,-52 13 0,-1-1 0,0-1 0,0 1 0,-1-1 0,1-1 0,-1 1 0,0-1 0,9-9 0,-16 14 0,0 0 0,1-1 0,-1 1 0,0 0 0,1 0 0,-1-1 0,0 1 0,1 0 0,-1 0 0,0-1 0,1 1 0,-1 0 0,0 0 0,1 0 0,-1-1 0,1 1 0,-1 0 0,0 0 0,1 0 0,-1 0 0,1 0 0,-1 0 0,0 0 0,1 0 0,-1 0 0,1 0 0,-1 0 0,0 0 0,1 0 0,-1 1 0,1-1 0,-1 0 0,0 0 0,1 0 0,-1 0 0,1 1 0,7 16 0,-1 31 0,-7-42 0,3 28 0,1 8 0,1 0 0,15 56 0,-19-136 0,-10-35 0,3 0 0,5-102 0,2 167 0,-1 0 0,1 0 0,1 0 0,-1 1 0,1-1 0,5-12 0,-6 18 0,0 1 0,-1-1 0,1 1 0,0-1 0,0 1 0,1-1 0,-1 1 0,0-1 0,0 1 0,1 0 0,-1 0 0,1 0 0,-1-1 0,1 1 0,-1 1 0,1-1 0,0 0 0,-1 0 0,1 1 0,0-1 0,0 1 0,-1-1 0,1 1 0,0 0 0,0 0 0,0 0 0,-1 0 0,1 0 0,0 0 0,0 0 0,0 0 0,0 1 0,3 0 0,6 3 0,0 0 0,-1 1 0,1 0 0,-1 0 0,16 11 0,-21-12 0,0 0 0,0 0 0,0 0 0,0 1 0,-1 0 0,0 0 0,0 0 0,0 0 0,0 0 0,-1 1 0,4 8 0,-6-12 0,-1-1 0,0 1 0,1-1 0,-1 1 0,0 0 0,0-1 0,0 1 0,0-1 0,0 1 0,-1 0 0,1-1 0,0 1 0,-1-1 0,1 1 0,-1-1 0,1 1 0,-1-1 0,0 1 0,0-1 0,1 0 0,-1 1 0,0-1 0,0 0 0,-1 0 0,1 0 0,0 0 0,0 0 0,0 0 0,-1 0 0,1 0 0,0 0 0,-1-1 0,-2 2 0,-6 3 0,0-1 0,0-1 0,-20 5 0,20-5 0,-24 5-1365,4-2-5461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7.278"/>
    </inkml:context>
    <inkml:brush xml:id="br0">
      <inkml:brushProperty name="width" value="0.05" units="cm"/>
      <inkml:brushProperty name="height" value="0.05" units="cm"/>
      <inkml:brushProperty name="color" value="#FFFFFF"/>
    </inkml:brush>
  </inkml:definitions>
  <inkml:trace contextRef="#ctx0" brushRef="#br0">0 90 24575,'0'-61'0,"0"37"0,0 20 0,0 9 0,9 155 341,1-6-2047,-10-130-5120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7.870"/>
    </inkml:context>
    <inkml:brush xml:id="br0">
      <inkml:brushProperty name="width" value="0.05" units="cm"/>
      <inkml:brushProperty name="height" value="0.05" units="cm"/>
      <inkml:brushProperty name="color" value="#FFFFFF"/>
    </inkml:brush>
  </inkml:definitions>
  <inkml:trace contextRef="#ctx0" brushRef="#br0">85 46 24575,'-1'1'0,"0"0"0,-1 0 0,1 0 0,0 0 0,0 1 0,0-1 0,0 0 0,0 1 0,0-1 0,1 1 0,-1-1 0,0 1 0,1 0 0,-1-1 0,1 1 0,-1 2 0,0 1 0,-38 130 0,10-28 0,33-152 0,63-189 0,-65 230 0,0 0 0,-1 1 0,1-1 0,0 1 0,1-1 0,-1 1 0,1 0 0,4-5 0,-6 8 0,-1-1 0,0 1 0,1 0 0,-1-1 0,1 1 0,-1 0 0,1-1 0,-1 1 0,1 0 0,-1 0 0,1 0 0,-1 0 0,1-1 0,-1 1 0,1 0 0,-1 0 0,1 0 0,-1 0 0,1 0 0,-1 0 0,1 0 0,-1 0 0,1 0 0,-1 1 0,1-1 0,0 0 0,0 1 0,0 0 0,0 0 0,0 0 0,-1 0 0,1 0 0,0 0 0,-1 0 0,1 0 0,-1 1 0,1-1 0,-1 0 0,1 0 0,-1 0 0,0 1 0,0-1 0,1 2 0,11 88-1365,-9-75-5461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2.773"/>
    </inkml:context>
    <inkml:brush xml:id="br0">
      <inkml:brushProperty name="width" value="0.05" units="cm"/>
      <inkml:brushProperty name="height" value="0.05" units="cm"/>
      <inkml:brushProperty name="color" value="#FFFFFF"/>
    </inkml:brush>
  </inkml:definitions>
  <inkml:trace contextRef="#ctx0" brushRef="#br0">0 207 24575,'1'6'0,"0"0"0,0-1 0,1 1 0,0-1 0,0 0 0,3 8 0,4 8 0,1 15 0,11 70 0,-21-105 0,0 0 0,0 0 0,0-1 0,-1 1 0,2 0 0,-1-1 0,0 1 0,0 0 0,0 0 0,0-1 0,0 1 0,1 0 0,-1 0 0,0-1 0,1 1 0,-1 0 0,0-1 0,1 1 0,-1-1 0,1 1 0,-1 0 0,1-1 0,-1 1 0,1-1 0,-1 1 0,1-1 0,0 0 0,-1 1 0,1-1 0,0 0 0,-1 1 0,1-1 0,1 0 0,0 0 0,0-1 0,0 1 0,0-1 0,0 0 0,0 0 0,0 0 0,0 0 0,0-1 0,2-1 0,11-7 0,-12 8 0,0 1 0,0 0 0,0-1 0,0 1 0,0 0 0,0 0 0,0 1 0,1-1 0,-1 1 0,0 0 0,0 0 0,0 0 0,1 0 0,-1 0 0,0 1 0,5 0 0,-1 2 0,0 0 0,-1 0 0,1 1 0,-1 0 0,9 6 0,4 3 0,-15-10 0,1 0 0,-1-1 0,1 0 0,-1 0 0,1-1 0,0 1 0,0-1 0,-1 0 0,1 0 0,0 0 0,0-1 0,0 0 0,9 0 0,-6-1 0,0-1 0,0 0 0,0 0 0,0-1 0,-1 0 0,1 0 0,12-8 0,-2-1 0,-1 0 0,-1-2 0,0 0 0,0 0 0,21-29 0,-24 27 0,0-2 0,-1 0 0,-1 0 0,-1-1 0,-1 0 0,0 0 0,-2-1 0,0-1 0,-1 1 0,-1-1 0,4-39 0,-9 57 0,0 0 0,0 0 0,0 0 0,0 1 0,-1-1 0,1 0 0,-1 0 0,0 1 0,0-1 0,0 0 0,0 1 0,0-1 0,0 1 0,-1-1 0,1 1 0,-1 0 0,-2-3 0,3 4 0,0 0 0,-1 0 0,1 0 0,-1 0 0,1 0 0,-1 0 0,1 1 0,-1-1 0,0 0 0,1 1 0,-1 0 0,0-1 0,1 1 0,-1 0 0,0 0 0,0 0 0,1 0 0,-1 0 0,0 0 0,0 0 0,1 0 0,-1 1 0,0-1 0,1 1 0,-1-1 0,0 1 0,1 0 0,-3 1 0,-3 3 0,-1 0 0,1 0 0,0 0 0,1 1 0,-1 0 0,1 1 0,1 0 0,-1-1 0,1 2 0,-6 9 0,1 0 0,1 1 0,1 1 0,-9 27 0,12-28 0,1 0 0,0 0 0,2 0 0,0 1 0,1-1 0,1 1 0,0-1 0,2 0 0,0 1 0,1-1 0,1 0 0,9 26 0,3-3 0,1 0 0,3-1 0,1 0 0,27 36 0,-36-59 0,-1 2 0,-1-1 0,0 1 0,-1 1 0,8 27 0,-16-41 0,0-1 0,0 1 0,0 0 0,-1-1 0,1 1 0,-1 0 0,-1 0 0,1-1 0,-1 1 0,-3 10 0,3-12 0,-1 0 0,0 0 0,0 0 0,-1 0 0,1-1 0,-1 1 0,1-1 0,-1 1 0,0-1 0,-1 0 0,1 0 0,0 0 0,-1 0 0,0-1 0,-6 4 0,4-3-62,1-1 0,-1 1 0,0-1 0,1 0 0,-1 0 0,0-1 0,0 0 0,0 0 0,-1 0 0,1-1 0,0 0 0,0 0-1,0-1 1,0 0 0,0 0 0,0 0 0,0 0 0,0-1 0,0 0 0,0-1 0,-10-5 0,-6-7-6764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8.134"/>
    </inkml:context>
    <inkml:brush xml:id="br0">
      <inkml:brushProperty name="width" value="0.05" units="cm"/>
      <inkml:brushProperty name="height" value="0.05" units="cm"/>
      <inkml:brushProperty name="color" value="#FFFFFF"/>
    </inkml:brush>
  </inkml:definitions>
  <inkml:trace contextRef="#ctx0" brushRef="#br0">8 38 24575,'-3'0'0,"-1"-3"0,4-1 0,6-3 0,7 0 0,3 1 0,5 1 0,5 2 0,1 2 0,2 0 0,1 1 0,0 0 0,-4 0 0,-2 0 0,-3 1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8.335"/>
    </inkml:context>
    <inkml:brush xml:id="br0">
      <inkml:brushProperty name="width" value="0.05" units="cm"/>
      <inkml:brushProperty name="height" value="0.05" units="cm"/>
      <inkml:brushProperty name="color" value="#FFFFFF"/>
    </inkml:brush>
  </inkml:definitions>
  <inkml:trace contextRef="#ctx0" brushRef="#br0">25 23 24575,'0'-3'0,"-4"0"0,0-4 0,-2 0 0,-1 4 0,4 6 0,2 4 0,2 5 0,3 3 0,2 2 0,-1 4 0,-1 2 0,-1 2 0,-2 0 0,0-1 0,0-2 0,-1-4-8191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8.769"/>
    </inkml:context>
    <inkml:brush xml:id="br0">
      <inkml:brushProperty name="width" value="0.05" units="cm"/>
      <inkml:brushProperty name="height" value="0.05" units="cm"/>
      <inkml:brushProperty name="color" value="#FFFFFF"/>
    </inkml:brush>
  </inkml:definitions>
  <inkml:trace contextRef="#ctx0" brushRef="#br0">0 139 24575,'0'-4'0,"0"1"0,1 0 0,-1 0 0,1-1 0,-1 1 0,1 0 0,0 0 0,0 0 0,1 0 0,-1 0 0,1 0 0,-1 0 0,1 1 0,0-1 0,3-3 0,-5 6 0,0 0 0,1 0 0,-1 0 0,0-1 0,0 1 0,0 0 0,0 0 0,1 0 0,-1 0 0,0 0 0,0 0 0,0 0 0,1 0 0,-1 0 0,0 0 0,0 0 0,0 0 0,1 0 0,-1 0 0,0 0 0,0 0 0,0 0 0,1 0 0,-1 0 0,0 0 0,0 0 0,0 1 0,1-1 0,-1 0 0,0 0 0,0 0 0,0 0 0,0 0 0,0 0 0,1 1 0,-1-1 0,0 0 0,0 0 0,0 0 0,0 1 0,5 11 0,-2 15 0,-3 94 0,0-97 0,20-75 0,-7 12 0,2 0 0,29-56 0,-41 90 0,0 0 0,1 1 0,-1-1 0,1 1 0,0-1 0,0 1 0,9-6 0,-13 9 0,1 0 0,0 1 0,0-1 0,0 1 0,0-1 0,0 1 0,0-1 0,0 1 0,0-1 0,0 1 0,0 0 0,0 0 0,0 0 0,0 0 0,0-1 0,0 1 0,0 1 0,1-1 0,-1 0 0,0 0 0,0 0 0,0 0 0,0 1 0,0-1 0,0 1 0,0-1 0,0 1 0,0-1 0,0 1 0,-1-1 0,1 1 0,0 0 0,0-1 0,0 1 0,-1 0 0,1 0 0,0 0 0,-1-1 0,1 1 0,0 0 0,-1 0 0,0 0 0,1 0 0,-1 0 0,1 0 0,-1 0 0,0 0 0,0 1 0,8 24 0,-2-1 0,0 1 0,2 44 0,-3-28 0,1 26-1365,-5-52-5461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9.453"/>
    </inkml:context>
    <inkml:brush xml:id="br0">
      <inkml:brushProperty name="width" value="0.05" units="cm"/>
      <inkml:brushProperty name="height" value="0.05" units="cm"/>
      <inkml:brushProperty name="color" value="#FFFFFF"/>
    </inkml:brush>
  </inkml:definitions>
  <inkml:trace contextRef="#ctx0" brushRef="#br0">20 270 24575,'-2'-1'0,"1"0"0,-1 0 0,1-1 0,-1 1 0,1-1 0,0 1 0,-1-1 0,1 0 0,0 0 0,0 1 0,0-1 0,1 0 0,-1 0 0,0 0 0,1 0 0,-1 0 0,1 0 0,-1 0 0,1 0 0,0 0 0,0 0 0,0 0 0,0 0 0,0 0 0,1 0 0,-1 0 0,2-3 0,-1 3 0,0 0 0,1 0 0,0-1 0,-1 1 0,1 0 0,0 0 0,0 1 0,0-1 0,1 0 0,-1 1 0,0-1 0,1 1 0,-1 0 0,1 0 0,-1 0 0,1 0 0,-1 0 0,1 0 0,0 1 0,2-1 0,86-9 0,-67 9 0,0-2 0,0 0 0,0-1 0,34-12 0,-39 5 0,-17 10 0,0-1 0,0 1 0,0-1 0,1 1 0,-1 0 0,0 0 0,1 0 0,-1 0 0,4-1 0,-6 3 0,1-1 0,0 0 0,-1 0 0,1 0 0,-1 1 0,1-1 0,-1 0 0,1 1 0,-1-1 0,1 1 0,-1-1 0,1 0 0,-1 1 0,0-1 0,1 1 0,-1-1 0,0 1 0,1-1 0,-1 1 0,0 0 0,0-1 0,1 1 0,-1-1 0,0 1 0,0 0 0,0-1 0,0 1 0,0-1 0,0 1 0,0 0 0,1 25 0,-1-22 0,0 16 0,-2 0 0,0 0 0,-1-1 0,-11 37 0,14-55 0,0 0 0,0 0 0,0 0 0,0 0 0,-1-1 0,1 1 0,0 0 0,-1 0 0,1 0 0,-1-1 0,1 1 0,-1 0 0,1 0 0,-1-1 0,1 1 0,-1-1 0,0 1 0,0 0 0,0-1 0,1 0 0,0-1 0,-1 1 0,1 0 0,0-1 0,-1 1 0,1 0 0,0-1 0,-1 1 0,1-1 0,0 1 0,0-1 0,0 1 0,-1-1 0,1 1 0,0 0 0,0-1 0,0 1 0,0-1 0,0 1 0,0-2 0,-3-34 0,4 19 0,0 1 0,2 0 0,-1 0 0,2 0 0,0 0 0,12-28 0,-15 42 0,0 0 0,0 0 0,0 0 0,0 1 0,1-1 0,-1 1 0,0-1 0,1 1 0,-1-1 0,1 1 0,2-2 0,-3 2 0,0 1 0,-1 0 0,1-1 0,0 1 0,0 0 0,-1 0 0,1 0 0,0-1 0,0 1 0,0 0 0,0 0 0,-1 0 0,1 0 0,0 1 0,0-1 0,0 0 0,-1 0 0,1 0 0,0 1 0,1 0 0,0 0 0,0 1 0,1 0 0,-1 0 0,0 0 0,0 0 0,-1 0 0,1 0 0,0 1 0,-1-1 0,1 0 0,-1 1 0,0 0 0,0-1 0,2 6 0,9 38 0,-10-34 0,1 0 0,0-1 0,1 1 0,0-1 0,10 19 0,-13-29 0,-1 0 0,1 0 0,-1 0 0,1 0 0,0 0 0,0 0 0,-1 0 0,1 0 0,0-1 0,0 1 0,0 0 0,0-1 0,0 1 0,0 0 0,0-1 0,0 1 0,0-1 0,0 0 0,0 1 0,2-1 0,-2 0 0,0 0 0,0 0 0,0 0 0,0-1 0,0 1 0,0 0 0,0-1 0,0 1 0,-1-1 0,1 1 0,0-1 0,0 1 0,0-1 0,-1 0 0,1 1 0,0-1 0,-1 0 0,2-1 0,2-5 0,1 0 0,-2-1 0,1 1 0,3-12 0,-6 16 0,7-21 114,0 0 0,5-38 0,-11 49-358,0 0 0,-1 0 0,-1 0 0,0 0 1,-1 0-1,-4-22 0,1 21-6582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19.917"/>
    </inkml:context>
    <inkml:brush xml:id="br0">
      <inkml:brushProperty name="width" value="0.05" units="cm"/>
      <inkml:brushProperty name="height" value="0.05" units="cm"/>
      <inkml:brushProperty name="color" value="#FFFFFF"/>
    </inkml:brush>
  </inkml:definitions>
  <inkml:trace contextRef="#ctx0" brushRef="#br0">37 141 24575,'1'0'0,"0"1"0,-1-1 0,1 0 0,0 1 0,0-1 0,-1 0 0,1 1 0,0-1 0,-1 1 0,1 0 0,-1-1 0,1 1 0,0-1 0,-1 1 0,1 0 0,-1 0 0,0-1 0,1 1 0,-1 0 0,1 0 0,-1-1 0,0 1 0,0 0 0,0 0 0,1 0 0,-1-1 0,0 3 0,3 25 0,-3-25 0,1 8 0,0-1 0,-1 0 0,0 0 0,-1 0 0,0 0 0,-1 0 0,0 0 0,-1 0 0,-6 18 0,8-27 0,1-1 0,0 1 0,0 0 0,-1-1 0,1 1 0,0-1 0,-1 1 0,1-1 0,-1 1 0,1 0 0,-1-1 0,1 0 0,-1 1 0,1-1 0,-1 1 0,1-1 0,-1 1 0,1-1 0,-1 0 0,0 0 0,1 1 0,-1-1 0,0 0 0,1 0 0,-1 0 0,0 0 0,1 1 0,-2-1 0,1-1 0,1 1 0,-1-1 0,0 0 0,0 1 0,1-1 0,-1 1 0,0-1 0,1 0 0,-1 0 0,0 1 0,1-1 0,-1 0 0,1 0 0,-1 0 0,1 0 0,-1-1 0,-1-5 0,0 0 0,0 0 0,1 0 0,-1-7 0,1-9 0,0 0 0,2-1 0,6-34 0,-5 46 0,1 0 0,0 1 0,1-1 0,0 1 0,1-1 0,0 1 0,1 1 0,10-16 0,-15 25 0,0-1 0,0 1 0,0-1 0,0 1 0,0 0 0,0 0 0,0 0 0,0-1 0,1 1 0,-1 0 0,1 1 0,-1-1 0,0 0 0,1 0 0,-1 0 0,1 1 0,0-1 0,-1 1 0,1 0 0,0-1 0,-1 1 0,1 0 0,0 0 0,-1 0 0,1 0 0,0 0 0,2 1 0,-1 0 0,-1 0 0,0 0 0,0 1 0,0-1 0,1 1 0,-1-1 0,-1 1 0,1 0 0,0 0 0,0 0 0,-1 0 0,1 0 0,-1 0 0,1 0 0,-1 1 0,0-1 0,1 4 0,5 13 53,-1 0 0,-1 0 0,-1 1 1,-1-1-1,1 27 0,-3 102-728,-3-95-334,2-24-5817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0.072"/>
    </inkml:context>
    <inkml:brush xml:id="br0">
      <inkml:brushProperty name="width" value="0.05" units="cm"/>
      <inkml:brushProperty name="height" value="0.05" units="cm"/>
      <inkml:brushProperty name="color" value="#FFFFFF"/>
    </inkml:brush>
  </inkml:definitions>
  <inkml:trace contextRef="#ctx0" brushRef="#br0">1 125 24575,'0'-6'0,"0"-5"0,0-4 0,3-2 0,7-1 0,4 3 0,7 3 0,2 2 0,3 1 0,3 3 0,0 3 0,-6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1.728"/>
    </inkml:context>
    <inkml:brush xml:id="br0">
      <inkml:brushProperty name="width" value="0.05" units="cm"/>
      <inkml:brushProperty name="height" value="0.05" units="cm"/>
      <inkml:brushProperty name="color" value="#FFFFFF"/>
    </inkml:brush>
  </inkml:definitions>
  <inkml:trace contextRef="#ctx0" brushRef="#br0">7 30 24575,'0'-2'0,"0"-5"0,0-4 0,0 3 0,0 6 0,0 6 0,0 9 0,0 7 0,-3 7 0,-1-1-8191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2.600"/>
    </inkml:context>
    <inkml:brush xml:id="br0">
      <inkml:brushProperty name="width" value="0.05" units="cm"/>
      <inkml:brushProperty name="height" value="0.05" units="cm"/>
      <inkml:brushProperty name="color" value="#FFFFFF"/>
    </inkml:brush>
  </inkml:definitions>
  <inkml:trace contextRef="#ctx0" brushRef="#br0">125 42 24575,'0'-2'0,"0"1"0,0-1 0,0 1 0,0-1 0,0 1 0,0-1 0,-1 1 0,1-1 0,0 1 0,-1-1 0,1 1 0,-1-1 0,1 1 0,-1-1 0,0 1 0,0 0 0,1 0 0,-1-1 0,0 1 0,0 0 0,0 0 0,-1 0 0,1 0 0,0 0 0,0 0 0,0 0 0,-1 0 0,1 1 0,-1-1 0,1 0 0,0 1 0,-1-1 0,1 1 0,-1-1 0,1 1 0,-1 0 0,1 0 0,-1 0 0,1 0 0,-1 0 0,0 0 0,1 0 0,-1 0 0,-2 1 0,0 0 0,0 0 0,0 0 0,0 1 0,0-1 0,0 1 0,0 0 0,0 0 0,1 0 0,-1 1 0,1-1 0,0 1 0,0 0 0,-1 0 0,2 0 0,-6 7 0,6-7 0,0 1 0,0 0 0,0 0 0,0 0 0,1 0 0,-1 0 0,1 1 0,0-1 0,1 0 0,-1 0 0,1 1 0,0-1 0,0 1 0,0-1 0,0 0 0,1 1 0,0-1 0,0 0 0,0 0 0,0 1 0,1-1 0,-1 0 0,1 0 0,3 5 0,0-2 0,1 0 0,0 0 0,0-1 0,0 1 0,1-1 0,0-1 0,0 1 0,0-1 0,1-1 0,-1 1 0,10 3 0,21 6 0,15 8 0,-48-20 0,-1 0 0,0 1 0,0-1 0,0 1 0,0 0 0,0 0 0,-1 1 0,6 6 0,-8-9-33,0 0 0,-1-1-1,1 1 1,-1 0 0,1 0-1,-1 0 1,0 0 0,1 0 0,-1 1-1,0-1 1,0 0 0,0 0-1,1 0 1,-1 0 0,0 0-1,-1 0 1,1 0 0,0 0 0,0 0-1,0 0 1,-1 0 0,1 0-1,0 0 1,-1 0 0,1 0-1,-1 0 1,1 0 0,-1 0 0,1 0-1,-1 0 1,0 0 0,0 0-1,1-1 1,-1 1 0,0 0-1,0-1 1,0 1 0,0 0 0,0-1-1,-1 1 1,-9 4-6793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3.144"/>
    </inkml:context>
    <inkml:brush xml:id="br0">
      <inkml:brushProperty name="width" value="0.05" units="cm"/>
      <inkml:brushProperty name="height" value="0.05" units="cm"/>
      <inkml:brushProperty name="color" value="#FFFFFF"/>
    </inkml:brush>
  </inkml:definitions>
  <inkml:trace contextRef="#ctx0" brushRef="#br0">1 145 24575,'0'-5'0,"1"1"0,0-1 0,0 0 0,0 1 0,1-1 0,-1 1 0,1 0 0,0-1 0,1 1 0,-1 0 0,1 0 0,-1 0 0,1 1 0,1-1 0,-1 1 0,0-1 0,1 1 0,-1 0 0,1 0 0,0 1 0,8-5 0,1 0 0,1 0 0,0 1 0,0 1 0,0 0 0,24-5 0,-2 4 0,0 1 0,1 2 0,-1 1 0,1 2 0,-1 2 0,45 8 0,-71-9 0,0 1 0,0 0 0,-1 1 0,1 0 0,-1 0 0,0 1 0,0 1 0,0-1 0,-1 1 0,0 1 0,13 9 0,-21-14 0,1-1 0,-1 1 0,1 0 0,-1-1 0,0 1 0,1-1 0,-1 1 0,0 0 0,1-1 0,-1 1 0,0-1 0,0 1 0,0 0 0,0 0 0,0-1 0,1 1 0,-1 0 0,0-1 0,0 1 0,-1 0 0,1-1 0,0 1 0,0 0 0,0-1 0,0 1 0,-1 0 0,1-1 0,0 1 0,0 0 0,-1-1 0,1 1 0,-1-1 0,1 1 0,0-1 0,-1 1 0,1-1 0,-2 1 0,-25 19 0,13-11 0,6-1 0,1 1 0,0-1 0,0 1 0,1 1 0,0-1 0,0 1 0,1 0 0,1 0 0,0 1 0,0-1 0,1 1 0,0 0 0,1 0 0,0 0 0,1 0 0,0 0 0,0 1 0,3 19 0,-2-28 0,1 0 0,0 0 0,-1 0 0,1-1 0,0 1 0,1 0 0,-1 0 0,0-1 0,1 1 0,-1 0 0,1-1 0,0 0 0,0 1 0,0-1 0,0 0 0,0 0 0,1 0 0,3 3 0,-2-4 0,-1 1 0,1-1 0,0 0 0,-1 0 0,1 0 0,0-1 0,-1 1 0,1-1 0,0 0 0,0 0 0,-1 0 0,1 0 0,4-1 0,4-2 0,0-1 0,0 1 0,-1-2 0,1 1 0,-1-2 0,0 0 0,0 0 0,9-8 0,-13 9 0,-1-1 0,1 0 0,-2 0 0,1-1 0,-1 1 0,0-1 0,0 0 0,-1-1 0,0 1 0,0-1 0,-1 0 0,1 0 0,-2 0 0,1 0 0,0-10 0,-2 14 0,0-1 0,-1 1 0,0 0 0,0-1 0,0 1 0,0-1 0,-1 1 0,1-1 0,-1 1 0,0 0 0,-1-1 0,1 1 0,-1 0 0,0 0 0,0 0 0,0 0 0,0 0 0,-1 1 0,1-1 0,-1 1 0,0-1 0,0 1 0,-1 0 0,1 0 0,-1 0 0,1 1 0,-1-1 0,0 1 0,0 0 0,-5-2 0,4 2-105,0 0 0,0 1 0,0 0 0,0-1 0,0 2 0,0-1 0,0 1 0,0-1 0,0 1 0,-1 1 0,1-1 0,-6 2 0,-5 3-6721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3.552"/>
    </inkml:context>
    <inkml:brush xml:id="br0">
      <inkml:brushProperty name="width" value="0.05" units="cm"/>
      <inkml:brushProperty name="height" value="0.05" units="cm"/>
      <inkml:brushProperty name="color" value="#FFFFFF"/>
    </inkml:brush>
  </inkml:definitions>
  <inkml:trace contextRef="#ctx0" brushRef="#br0">56 37 24575,'1'0'0,"-1"-1"0,0 1 0,0 0 0,0 0 0,0-1 0,0 1 0,0 0 0,0-1 0,0 1 0,0 0 0,0 0 0,-1-1 0,1 1 0,0 0 0,0 0 0,0-1 0,0 1 0,0 0 0,0 0 0,0-1 0,-1 1 0,1 0 0,0 0 0,0 0 0,0-1 0,-1 1 0,1 0 0,0 0 0,0 0 0,0 0 0,-1 0 0,1-1 0,0 1 0,0 0 0,-1 0 0,1 0 0,0 0 0,-1 0 0,1 0 0,0 0 0,0 0 0,-1 0 0,1 0 0,0 0 0,0 0 0,-1 0 0,1 0 0,0 0 0,0 0 0,-1 0 0,1 0 0,0 1 0,0-1 0,-1 0 0,1 0 0,0 0 0,0 0 0,-1 0 0,1 1 0,0-1 0,0 0 0,0 0 0,-1 1 0,-13 13 0,9-2 0,0 2 0,0-1 0,1 0 0,1 1 0,0 0 0,1 0 0,0 0 0,1 0 0,1 0 0,0 0 0,1 0 0,3 18 0,-3-29 0,-1-1 0,1 1 0,-1-1 0,1 1 0,0-1 0,0 1 0,0-1 0,0 1 0,1-1 0,-1 0 0,1 0 0,-1 1 0,1-1 0,0 0 0,0-1 0,0 1 0,0 0 0,0-1 0,0 1 0,0-1 0,0 1 0,1-1 0,-1 0 0,1 0 0,-1 0 0,5 1 0,-2-2 0,0 1 0,0-1 0,0-1 0,0 1 0,0-1 0,0 0 0,0 0 0,0 0 0,0-1 0,0 1 0,-1-1 0,1 0 0,5-4 0,-3 2 0,-1-1 0,0 1 0,0-1 0,0 0 0,0-1 0,-1 1 0,0-1 0,0 0 0,-1 0 0,0-1 0,0 1 0,0-1 0,-1 0 0,0 0 0,0 0 0,-1-1 0,0 1 0,2-14 0,-3 16 0,0 0 0,-1-1 0,0 1 0,0 0 0,-1-1 0,1 1 0,-1 0 0,0 0 0,-1 0 0,1-1 0,-1 1 0,0 1 0,0-1 0,-1 0 0,1 0 0,-1 1 0,0-1 0,0 1 0,-1 0 0,1 0 0,-1 0 0,0 1 0,0-1 0,0 1 0,0 0 0,-1 0 0,-7-4 0,5 4-227,-1 0-1,1 0 1,0 1-1,-1 0 1,-8-1-1,0 1-6598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9:12.978"/>
    </inkml:context>
    <inkml:brush xml:id="br0">
      <inkml:brushProperty name="width" value="0.05" units="cm"/>
      <inkml:brushProperty name="height" value="0.05" units="cm"/>
      <inkml:brushProperty name="color" value="#FFFFFF"/>
    </inkml:brush>
  </inkml:definitions>
  <inkml:trace contextRef="#ctx0" brushRef="#br0">44 0 24575,'-6'3'0,"-5"4"0,-1 4 0,3 2 0,4 0 0,4-2-8191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3.989"/>
    </inkml:context>
    <inkml:brush xml:id="br0">
      <inkml:brushProperty name="width" value="0.05" units="cm"/>
      <inkml:brushProperty name="height" value="0.05" units="cm"/>
      <inkml:brushProperty name="color" value="#FFFFFF"/>
    </inkml:brush>
  </inkml:definitions>
  <inkml:trace contextRef="#ctx0" brushRef="#br0">74 42 24575,'1'-3'0,"-1"1"0,-1 0 0,1 0 0,0 0 0,0-1 0,-1 1 0,1 0 0,-1 0 0,0 0 0,0 0 0,0 0 0,0 0 0,0 0 0,0 0 0,0 0 0,0 1 0,-3-3 0,4 4 0,0-1 0,-1 1 0,1 0 0,-1 0 0,1-1 0,-1 1 0,1 0 0,-1 0 0,1 0 0,-1 0 0,1-1 0,-1 1 0,0 0 0,1 0 0,-1 0 0,1 0 0,-1 0 0,1 0 0,-1 1 0,1-1 0,-1 0 0,1 0 0,-1 0 0,1 0 0,-2 1 0,1 0 0,-1 0 0,1 1 0,-1-1 0,1 0 0,0 1 0,-1-1 0,1 1 0,0 0 0,0-1 0,0 1 0,-1 2 0,-4 13 0,0 1 0,1-1 0,1 1 0,1 0 0,1 0 0,0 0 0,1 0 0,1 1 0,2 23 0,-1-38 0,-1 0 0,1 0 0,-1-1 0,1 1 0,0 0 0,1 0 0,-1-1 0,0 1 0,1-1 0,0 1 0,0-1 0,0 0 0,0 0 0,1 0 0,-1 0 0,1 0 0,0 0 0,0-1 0,4 4 0,-4-5 0,-1 1 0,1-1 0,-1 0 0,1 0 0,0 0 0,0-1 0,-1 1 0,1-1 0,0 1 0,0-1 0,0 0 0,0 0 0,-1 0 0,1 0 0,0-1 0,0 1 0,0-1 0,-1 0 0,1 0 0,0 0 0,-1 0 0,1 0 0,-1 0 0,1-1 0,-1 1 0,5-4 0,-3 0 0,0 1 0,0 0 0,0-1 0,0 0 0,-1 0 0,0 0 0,0 0 0,0-1 0,-1 1 0,1-1 0,-2 0 0,1 1 0,0-1 0,-1 0 0,0 0 0,0 0 0,-1 0 0,0 0 0,-1-10 0,2 43-341,0-1 0,1 1-1,9 34 1,-5-41-6485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4.643"/>
    </inkml:context>
    <inkml:brush xml:id="br0">
      <inkml:brushProperty name="width" value="0.05" units="cm"/>
      <inkml:brushProperty name="height" value="0.05" units="cm"/>
      <inkml:brushProperty name="color" value="#FFFFFF"/>
    </inkml:brush>
  </inkml:definitions>
  <inkml:trace contextRef="#ctx0" brushRef="#br0">18 156 24575,'0'-1'0,"0"1"0,0-1 0,-1 1 0,1-1 0,0 1 0,-1-1 0,1 1 0,-1-1 0,1 1 0,0 0 0,-1-1 0,1 1 0,-1 0 0,1-1 0,-1 1 0,1 0 0,-1-1 0,1 1 0,-1 0 0,0 0 0,1 0 0,-1 0 0,1-1 0,-1 1 0,1 0 0,-1 0 0,0 0 0,1 0 0,-2 0 0,-1 22 0,3-20 0,1 125 0,-2-158 0,3 0 0,9-59 0,-9 81 0,0 0 0,1 0 0,0 0 0,0 0 0,1 0 0,0 0 0,1 1 0,0 0 0,0 0 0,0 0 0,1 1 0,1-1 0,12-11 0,-15 17 0,-1 0 0,0 0 0,1 0 0,-1 1 0,0-1 0,1 1 0,0 0 0,-1 0 0,1 0 0,0 1 0,0-1 0,-1 1 0,1 0 0,0 0 0,0 0 0,0 0 0,-1 1 0,1-1 0,0 1 0,0 0 0,-1 0 0,1 1 0,-1-1 0,1 1 0,-1-1 0,0 1 0,1 0 0,-1 1 0,0-1 0,0 0 0,0 1 0,-1 0 0,1 0 0,-1 0 0,1 0 0,-1 0 0,0 0 0,0 0 0,-1 1 0,1-1 0,-1 1 0,1-1 0,-1 1 0,0-1 0,0 1 0,-1 0 0,1 0 0,-1 0 0,0-1 0,0 1 0,0 0 0,-1 5 0,0-6 0,0 1 0,0-1 0,0 0 0,0 0 0,-1 1 0,1-1 0,-1 0 0,0 0 0,0-1 0,0 1 0,0 0 0,0-1 0,-1 1 0,1-1 0,-1 0 0,-5 4 0,-3 0 0,1 0 0,-1-1 0,-18 6 0,18-8 0,0 2 0,1-1 0,-12 7 0,22-11 0,0 1 0,-1-1 0,1 0 0,0 0 0,-1 1 0,1-1 0,0 0 0,-1 0 0,1 1 0,0-1 0,-1 0 0,1 1 0,0-1 0,0 1 0,-1-1 0,1 0 0,0 1 0,0-1 0,0 0 0,0 1 0,0-1 0,-1 1 0,1-1 0,0 1 0,0-1 0,0 0 0,0 1 0,0-1 0,0 1 0,10 11 0,25 6 0,-27-15 0,41 21 0,71 38 0,-118-60 0,1 0 0,0 0 0,0 0 0,-1 0 0,1 0 0,-1 1 0,0-1 0,0 1 0,0 0 0,0-1 0,3 6 0,-5-7 0,0-1 0,1 1 0,-1 0 0,0-1 0,0 1 0,0 0 0,0-1 0,0 1 0,0 0 0,0-1 0,0 1 0,0 0 0,0-1 0,0 1 0,-1 0 0,1-1 0,0 1 0,0 0 0,-1-1 0,1 1 0,0-1 0,-1 1 0,0 0 0,0 0 0,0 0 0,-1 1 0,1-1 0,-1 0 0,1-1 0,-1 1 0,0 0 0,1 0 0,-1-1 0,0 1 0,1-1 0,-4 1 0,-28 3-20,0-1 0,0-1 0,-38-4-1,24 1-1263,1 0-5542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6.133"/>
    </inkml:context>
    <inkml:brush xml:id="br0">
      <inkml:brushProperty name="width" value="0.05" units="cm"/>
      <inkml:brushProperty name="height" value="0.05" units="cm"/>
      <inkml:brushProperty name="color" value="#FFFFFF"/>
    </inkml:brush>
  </inkml:definitions>
  <inkml:trace contextRef="#ctx0" brushRef="#br0">49 228 24575,'0'-8'0,"1"0"0,0 1 0,5-15 0,2-20 0,-7 34 0,0 1 0,1-1 0,0 0 0,0 1 0,1-1 0,0 1 0,0 0 0,1 0 0,0 0 0,0 1 0,1-1 0,4-5 0,-6 8 0,0 1 0,0 0 0,0 0 0,0 0 0,0 0 0,1 0 0,-1 1 0,1-1 0,0 1 0,-1 0 0,1 0 0,0 0 0,0 1 0,1 0 0,-1-1 0,0 1 0,0 1 0,1-1 0,-1 1 0,0-1 0,1 1 0,-1 1 0,6 0 0,-7 0 0,1 0 0,-1 1 0,1-1 0,-1 1 0,0 0 0,0 0 0,0 1 0,0-1 0,0 0 0,0 1 0,-1 0 0,1 0 0,-1 0 0,0 0 0,0 0 0,0 0 0,0 0 0,0 1 0,-1-1 0,0 1 0,2 6 0,1 3 0,-1 0 0,0 0 0,-2 0 0,2 26 0,-4-28 0,0-1 0,0 1 0,-1-1 0,-1 1 0,0-1 0,0 0 0,-1 1 0,0-2 0,0 1 0,-1 0 0,-1-1 0,0 0 0,0 0 0,0-1 0,-10 10 0,3-5 0,0-1 0,-1 0 0,0-1 0,-1 0 0,0-1 0,-1-1 0,0 0 0,-21 7 0,33-14 0,1-1 0,-1 0 0,1 0 0,-1 0 0,0-1 0,0 1 0,1-1 0,-6 0 0,9 0 0,-1 0 0,0 0 0,1 0 0,-1-1 0,0 1 0,1 0 0,-1 0 0,1 0 0,-1-1 0,0 1 0,1 0 0,-1-1 0,1 1 0,-1-1 0,1 1 0,-1-1 0,1 1 0,-1-1 0,1 1 0,-1-1 0,0 0 0,1-1 0,0 1 0,0 0 0,-1 0 0,1 0 0,0 0 0,0 0 0,0 0 0,0 0 0,0 0 0,1 0 0,-1 0 0,0-1 0,0 1 0,1 0 0,-1 0 0,1-1 0,4-7 0,0 0 0,1 1 0,0 0 0,0 0 0,0 0 0,1 1 0,0 0 0,1 0 0,0 0 0,0 1 0,0 1 0,1-1 0,0 1 0,0 1 0,0 0 0,0 0 0,1 0 0,-1 2 0,13-3 0,-20 4 14,1 1 0,-1 0-1,1 0 1,-1 0 0,0 0 0,1 0-1,-1 1 1,1-1 0,-1 1 0,0-1-1,1 1 1,-1 0 0,0 0 0,0 0-1,0 0 1,1 1 0,-1-1 0,0 0-1,3 4 1,-1 0-44,1 1-1,-1 0 1,-1-1-1,1 1 1,3 10-1,14 20-1426,-12-25-5369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6.492"/>
    </inkml:context>
    <inkml:brush xml:id="br0">
      <inkml:brushProperty name="width" value="0.05" units="cm"/>
      <inkml:brushProperty name="height" value="0.05" units="cm"/>
      <inkml:brushProperty name="color" value="#FFFFFF"/>
    </inkml:brush>
  </inkml:definitions>
  <inkml:trace contextRef="#ctx0" brushRef="#br0">3 108 24575,'0'-108'0,"-1"153"0,0-22 0,1-1 0,0 1 0,6 29 0,-6-48 0,1-1 0,0 1 0,0-1 0,1 0 0,-1 1 0,1-1 0,-1 0 0,1 0 0,0 0 0,0 0 0,0 0 0,1-1 0,-1 1 0,1-1 0,-1 1 0,1-1 0,0 0 0,0 0 0,0 0 0,0 0 0,0-1 0,0 1 0,0-1 0,1 0 0,-1 0 0,1 0 0,-1 0 0,1-1 0,-1 1 0,6-1 0,-2 0 0,0 0 0,0-1 0,0 0 0,0 0 0,0 0 0,0-1 0,0 0 0,-1 0 0,1-1 0,-1 0 0,1 0 0,-1-1 0,0 1 0,8-7 0,-10 6 0,0 0 0,0 0 0,0 0 0,0-1 0,-1 1 0,0-1 0,0 0 0,0 0 0,0 0 0,-1 0 0,0-1 0,0 1 0,0-1 0,-1 1 0,0-1 0,1-8 0,-2 10 0,0 0 0,0 0 0,0 0 0,-1-1 0,0 1 0,0 0 0,0 0 0,0 0 0,-1 0 0,1 0 0,-1 1 0,0-1 0,0 0 0,-1 1 0,1-1 0,-1 1 0,1 0 0,-1 0 0,0 0 0,0 0 0,-1 0 0,1 1 0,-6-4 0,5 4-227,0 0-1,0 0 1,0 1-1,0-1 1,-9-1-1,-2 0-6598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6.894"/>
    </inkml:context>
    <inkml:brush xml:id="br0">
      <inkml:brushProperty name="width" value="0.05" units="cm"/>
      <inkml:brushProperty name="height" value="0.05" units="cm"/>
      <inkml:brushProperty name="color" value="#FFFFFF"/>
    </inkml:brush>
  </inkml:definitions>
  <inkml:trace contextRef="#ctx0" brushRef="#br0">123 52 24575,'-36'-13'0,"33"13"0,1 0 0,-1 0 0,1 0 0,-1 0 0,1 1 0,0-1 0,-1 1 0,1 0 0,0-1 0,0 1 0,-1 0 0,1 0 0,0 0 0,0 1 0,0-1 0,0 1 0,-3 2 0,2-1 0,0 1 0,-1 0 0,2 0 0,-1 0 0,0 0 0,1 0 0,0 1 0,-3 5 0,2 2 0,-1-1 0,1 1 0,1-1 0,0 1 0,1 0 0,0 18 0,1-25 0,1 0 0,-1-1 0,1 1 0,0 0 0,0 0 0,0 0 0,1-1 0,0 1 0,0-1 0,0 1 0,0-1 0,1 0 0,-1 1 0,1-1 0,0-1 0,6 7 0,-5-8 0,-1 1 0,0-1 0,1 0 0,-1 0 0,1 0 0,-1-1 0,1 1 0,0-1 0,0 0 0,0 0 0,0 0 0,0-1 0,0 0 0,0 1 0,0-1 0,0 0 0,0-1 0,0 1 0,0-1 0,0 0 0,4-1 0,-1 0 0,0-1 0,0 1 0,-1-1 0,1 0 0,-1-1 0,0 0 0,0 0 0,0 0 0,-1-1 0,1 1 0,-1-1 0,0-1 0,-1 1 0,1-1 0,-1 0 0,0 0 0,5-10 0,-5 7 0,0 0 0,-1 1 0,0-1 0,-1 0 0,0-1 0,-1 1 0,1 0 0,-2 0 0,1-1 0,-1 1 0,-1-1 0,0 1 0,-2-12 0,2 18 0,0-1 0,0 0 0,-1 1 0,1-1 0,-1 0 0,1 1 0,-1 0 0,0-1 0,-1 1 0,1 0 0,-1 0 0,1 0 0,-1 1 0,0-1 0,0 0 0,0 1 0,-5-3 0,6 4 0,0 0 0,-1 0 0,1 0 0,0 0 0,-1 0 0,1 1 0,-1-1 0,1 1 0,-1 0 0,1 0 0,-1 0 0,1 0 0,-1 0 0,1 1 0,-1-1 0,1 1 0,-1-1 0,1 1 0,0 0 0,-1 0 0,1 0 0,0 0 0,0 0 0,-1 1 0,1-1 0,0 1 0,-2 1 0,-10 11-1365,1 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7.310"/>
    </inkml:context>
    <inkml:brush xml:id="br0">
      <inkml:brushProperty name="width" value="0.05" units="cm"/>
      <inkml:brushProperty name="height" value="0.05" units="cm"/>
      <inkml:brushProperty name="color" value="#FFFFFF"/>
    </inkml:brush>
  </inkml:definitions>
  <inkml:trace contextRef="#ctx0" brushRef="#br0">209 101 24575,'0'-5'0,"-1"0"0,0 0 0,0 0 0,-1 1 0,1-1 0,-1 1 0,0-1 0,0 1 0,-1 0 0,1-1 0,-1 1 0,0 1 0,0-1 0,0 0 0,-1 1 0,1-1 0,-1 1 0,-4-3 0,6 4 0,-1 0 0,1 1 0,0-1 0,-1 0 0,0 1 0,1-1 0,-1 1 0,0 0 0,0 0 0,0 0 0,0 1 0,1-1 0,-1 0 0,0 1 0,0 0 0,0 0 0,0 0 0,0 0 0,0 0 0,0 1 0,0-1 0,0 1 0,0 0 0,0 0 0,0 0 0,0 0 0,1 0 0,-1 1 0,-4 2 0,1 2 0,0 1 0,1-1 0,-1 1 0,1 0 0,1 1 0,-1-1 0,1 1 0,0 0 0,1 0 0,0 0 0,-3 12 0,1 0 0,2-1 0,-1 1 0,1 38 0,3-51 0,0-1 0,1 1 0,0-1 0,0 1 0,0-1 0,1 0 0,0 0 0,0 1 0,1-1 0,0-1 0,0 1 0,0 0 0,1-1 0,0 1 0,7 7 0,-8-10 0,0-1 0,0 1 0,0-1 0,0 1 0,1-1 0,-1 0 0,0 0 0,1-1 0,0 1 0,-1-1 0,1 0 0,0 0 0,0 0 0,0 0 0,0 0 0,0-1 0,0 0 0,0 0 0,0 0 0,-1 0 0,1-1 0,0 0 0,0 1 0,0-1 0,0-1 0,6-2 0,-2 0 0,0 0 0,0-1 0,0 0 0,0 0 0,-1-1 0,13-12 0,32-45 0,-40 47 0,-35 94 0,14-30-1365,7-29-5461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3:27.921"/>
    </inkml:context>
    <inkml:brush xml:id="br0">
      <inkml:brushProperty name="width" value="0.05" units="cm"/>
      <inkml:brushProperty name="height" value="0.05" units="cm"/>
      <inkml:brushProperty name="color" value="#FFFFFF"/>
    </inkml:brush>
  </inkml:definitions>
  <inkml:trace contextRef="#ctx0" brushRef="#br0">55 158 24575,'-2'0'0,"-1"0"0,1 0 0,0 1 0,0-1 0,0 1 0,0 0 0,0 0 0,0-1 0,0 1 0,0 1 0,0-1 0,0 0 0,0 0 0,0 1 0,1-1 0,-1 1 0,1-1 0,-1 1 0,1 0 0,-1 0 0,1-1 0,0 1 0,0 0 0,0 0 0,0 0 0,0 0 0,1 1 0,-1-1 0,1 0 0,-1 4 0,-2 8 0,1-1 0,1 1 0,1 23 0,0-30 0,1 82 0,-2-124 0,0-91 0,2 101 0,1 1 0,1-1 0,7-27 0,-8 45 0,0 0 0,1 1 0,0-1 0,0 0 0,0 1 0,1 0 0,-1 0 0,2 0 0,4-6 0,-7 10 0,0 0 0,0 1 0,0-1 0,0 0 0,0 1 0,0-1 0,1 1 0,-1 0 0,0 0 0,1 0 0,-1 0 0,1 0 0,-1 0 0,1 1 0,0-1 0,-1 1 0,1-1 0,0 1 0,-1 0 0,1 0 0,0 1 0,-1-1 0,1 0 0,0 1 0,-1 0 0,6 1 0,-4 0 0,1 1 0,-1-1 0,1 1 0,-1-1 0,0 1 0,0 0 0,0 1 0,0-1 0,-1 1 0,1 0 0,-1 0 0,0 0 0,0 0 0,-1 0 0,1 1 0,-1-1 0,0 1 0,3 7 0,-4-9 0,0 1 0,-1 0 0,1-1 0,-1 1 0,1-1 0,-1 1 0,0 0 0,0-1 0,-1 1 0,1 0 0,-1-1 0,0 1 0,0-1 0,0 1 0,0-1 0,-1 1 0,1-1 0,-1 0 0,0 0 0,0 1 0,0-1 0,0-1 0,-1 1 0,1 0 0,-6 4 0,3-4 0,2 0 0,-1 1 0,0-1 0,1 1 0,-1 0 0,1 0 0,0 0 0,-3 6 0,5-8 0,1 0 0,-1 1 0,0-1 0,1 0 0,-1 0 0,1 1 0,0-1 0,0 1 0,0-1 0,0 0 0,0 1 0,0-1 0,0 0 0,1 1 0,0-1 0,-1 0 0,1 0 0,0 1 0,0-1 0,1 2 0,3 4 0,1 0 0,-1 0 0,1-1 0,1 0 0,-1 0 0,12 9 0,-9-8 0,0-1 0,-2 2 0,14 16 0,-20-24 10,1 1 0,-2-1 0,1 0 0,0 1 0,0-1 0,0 1 1,-1-1-1,1 1 0,-1 0 0,1-1 0,-1 1 0,0 0 0,0-1 0,1 1 0,-1 0 0,0-1 0,0 1 0,-1 0 0,1-1 0,0 1 0,-1 0 0,1-1 0,-1 1 0,1-1 0,-1 1 0,0 0 0,1-1 0,-1 0 0,0 1 0,0-1 0,0 1 0,0-1 1,-2 1-1,0 1-166,-1 0 1,0 0 0,0 0 0,0-1 0,-1 0 0,1 0 0,0 0-1,-1 0 1,0-1 0,-6 2 0,-14 2-6671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6.431"/>
    </inkml:context>
    <inkml:brush xml:id="br0">
      <inkml:brushProperty name="width" value="0.05" units="cm"/>
      <inkml:brushProperty name="height" value="0.05" units="cm"/>
      <inkml:brushProperty name="color" value="#FFFFFF"/>
    </inkml:brush>
  </inkml:definitions>
  <inkml:trace contextRef="#ctx0" brushRef="#br0">8 107 24575,'-7'-2'0,"10"-3"0,14-3 0,77-10 0,116-7 0,-131 17 0,427-31 0,-495 39 0,22-1 0,-32 1 0,1 0 0,-1 0 0,1 0 0,-1 0 0,0 1 0,1-1 0,-1 0 0,1 1 0,-1-1 0,0 1 0,1 0 0,-1-1 0,0 1 0,0 0 0,0 0 0,1 0 0,0 1 0,-2-2 0,0 0 0,0 1 0,1-1 0,-1 0 0,0 0 0,0 1 0,0-1 0,0 0 0,0 1 0,0-1 0,0 0 0,0 0 0,0 1 0,0-1 0,0 0 0,0 1 0,0-1 0,0 0 0,0 0 0,0 1 0,0-1 0,0 0 0,0 1 0,0-1 0,0 0 0,0 0 0,-1 1 0,1-1 0,0 0 0,0 0 0,0 1 0,0-1 0,-1 0 0,-11 8 0,-15-2 0,-31-2-1365,41-4-5461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7.167"/>
    </inkml:context>
    <inkml:brush xml:id="br0">
      <inkml:brushProperty name="width" value="0.05" units="cm"/>
      <inkml:brushProperty name="height" value="0.05" units="cm"/>
      <inkml:brushProperty name="color" value="#FFFFFF"/>
    </inkml:brush>
  </inkml:definitions>
  <inkml:trace contextRef="#ctx0" brushRef="#br0">34 157 24575,'-2'2'0,"0"-1"0,0 1 0,0-1 0,-1 0 0,1 0 0,0 0 0,-1 0 0,1-1 0,0 1 0,-6 0 0,4-1 0,23-5 0,48-5 0,83-2 0,72 9 0,-135 4 0,618 0-718,227 0-1279,-4-27 839,-169-42 39,-755 67 1111,26-3 501,51-15 0,-65 11 12,-16 8-479,0 0 1,0 0 0,0-1 0,0 1 0,0 0-1,1 0 1,-1 0 0,0 0 0,0 0 0,0 0-1,0-1 1,0 1 0,0 0 0,0 0 0,0 0 0,0 0-1,0-1 1,0 1 0,0 0 0,0 0 0,0 0-1,0 0 1,0-1 0,0 1 0,0 0 0,0 0-1,0 0 1,0 0 0,0 0 0,0-1 0,0 1 0,-1 0-1,1 0 1,0 0 0,0 0 0,0 0 0,0-1-1,0 1 1,0 0 0,0 0 0,-1 0 0,1 0-1,0 0 1,0 0 0,-3-2 117,0 1 0,0 0 0,0 0 1,0 1-1,0-1 0,-1 0 0,-2 1 0,-55-3 210,-113 10-1,128-4-1275,-9 1-5904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7.447"/>
    </inkml:context>
    <inkml:brush xml:id="br0">
      <inkml:brushProperty name="width" value="0.05" units="cm"/>
      <inkml:brushProperty name="height" value="0.05" units="cm"/>
      <inkml:brushProperty name="color" value="#FFFFFF"/>
    </inkml:brush>
  </inkml:definitions>
  <inkml:trace contextRef="#ctx0" brushRef="#br0">79 0 24575,'-5'0'0,"-3"0"0,0 0 0,0 1 0,-14 2 0,21-3 0,0 0 0,-1 1 0,1-1 0,0 1 0,-1-1 0,1 1 0,0-1 0,-1 1 0,1 0 0,0-1 0,0 1 0,0 0 0,0 0 0,0 0 0,0 0 0,0 0 0,0 0 0,0 0 0,0 1 0,0-1 0,1 0 0,-1 0 0,0 1 0,1-1 0,-1 0 0,1 1 0,-1 2 0,1-3 0,0 1 0,1-1 0,-1 1 0,0-1 0,0 0 0,1 1 0,-1-1 0,1 0 0,0 1 0,-1-1 0,1 0 0,0 1 0,0-1 0,0 0 0,-1 0 0,1 0 0,0 0 0,1 0 0,-1 0 0,0 0 0,0 0 0,0 0 0,2 0 0,34 17 0,-32-16 0,35 14 0,89 40 0,-112-47 0,0 1 0,-1 0 0,-1 0 0,0 2 0,18 17 0,-30-26 0,1 0 0,-2 0 0,1 1 0,0-1 0,-1 1 0,1 0 0,-1-1 0,0 1 0,-1 0 0,1 0 0,0 0 0,-1 1 0,0-1 0,0 0 0,-1 1 0,1-1 0,-1 0 0,0 1 0,0-1 0,0 0 0,0 1 0,-1-1 0,0 0 0,0 1 0,0-1 0,0 0 0,-1 0 0,0 0 0,0 0 0,0 0 0,0 0 0,0-1 0,-1 1 0,-4 4 0,-31 29-1365,-3-4-5461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10:34.352"/>
    </inkml:context>
    <inkml:brush xml:id="br0">
      <inkml:brushProperty name="width" value="0.05" units="cm"/>
      <inkml:brushProperty name="height" value="0.05" units="cm"/>
      <inkml:brushProperty name="color" value="#FFFFFF"/>
    </inkml:brush>
  </inkml:definitions>
  <inkml:trace contextRef="#ctx0" brushRef="#br0">1168 176 24575,'-1'-2'0,"1"1"0,-1-1 0,1 0 0,-1 1 0,0-1 0,0 0 0,0 1 0,0-1 0,0 1 0,0 0 0,0-1 0,0 1 0,-1 0 0,1-1 0,0 1 0,-1 0 0,1 0 0,-1 0 0,1 0 0,-1 1 0,-2-2 0,-37-14 0,2 8 0,0 2 0,0 2 0,-57 0 0,38 5 0,1 4 0,-90 18 0,-108 46 0,223-59 0,2 1 0,-1 2 0,2 2 0,-1 0 0,-33 25 0,51-31 0,-1 1 0,2 0 0,-1 1 0,2 0 0,-1 1 0,1 0 0,1 0 0,0 1 0,1 1 0,1-1 0,0 1 0,1 1 0,-7 18 0,8-11 0,1-1 0,1 1 0,0 0 0,2 0 0,0-1 0,2 1 0,0 0 0,1 0 0,2 0 0,0-1 0,1 0 0,1 0 0,17 38 0,-13-37 0,1 0 0,1-1 0,1 0 0,1-1 0,1 0 0,1-2 0,0 0 0,1 0 0,1-2 0,1 0 0,0-1 0,27 16 0,-10-12 0,0-2 0,2-1 0,0-2 0,1-2 0,0-1 0,0-2 0,53 5 0,-15-7 0,-1-4 0,150-12 0,-145 0 0,0-4 0,79-23 0,-114 22 0,0-1 0,-1-3 0,-1-1 0,73-45 0,-97 52 0,-2-2 0,0 0 0,-1-1 0,0-1 0,-1-1 0,-1 0 0,-1-1 0,0 0 0,-2-1 0,0-1 0,15-33 0,-19 34 0,-1-1 0,-1 0 0,-1 0 0,0 0 0,-2 0 0,0-1 0,-1 0 0,-2 1 0,0-1 0,-1 0 0,-1 1 0,-1-1 0,-5-19 0,1 16 0,0 0 0,-2 1 0,-1 0 0,0 1 0,-2 0 0,0 1 0,-2 0 0,0 1 0,-1 1 0,-1 0 0,-1 1 0,-1 0 0,-26-19 0,16 17 0,-1 0 0,-1 2 0,-1 1 0,-1 2 0,0 1 0,0 1 0,-2 2 0,-63-12 0,26 12-341,0 3 0,0 4-1,-95 6 1,49 5-6485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8.350"/>
    </inkml:context>
    <inkml:brush xml:id="br0">
      <inkml:brushProperty name="width" value="0.05" units="cm"/>
      <inkml:brushProperty name="height" value="0.05" units="cm"/>
      <inkml:brushProperty name="color" value="#FFFFFF"/>
    </inkml:brush>
  </inkml:definitions>
  <inkml:trace contextRef="#ctx0" brushRef="#br0">0 1 24575,'3'76'0,"25"150"0,38 81 0,-18-92 0,92 577 0,-60 9 0,-80-759 0,0-29 0,0 0 0,0-1 0,1 1 0,4 17 0,-5-29 0,1 1 0,-1-1 0,1 0 0,-1 0 0,1 0 0,0 0 0,-1 0 0,1 0 0,0 0 0,-1 0 0,1 0 0,0 0 0,0-1 0,0 1 0,0 0 0,0 0 0,0-1 0,0 1 0,0-1 0,0 1 0,0-1 0,1 1 0,-1-1 0,0 0 0,0 1 0,0-1 0,2 0 0,3 0 0,0 0 0,1 0 0,-1-1 0,8-1 0,-5 1 0,556-63-172,42 42-1523,2 20-57,562-19 339,-1134 19 1731,-23 3-104,1-2 0,-1 0-1,0 0 1,0-2 0,0 0 0,16-5 0,-30 8-197,0 0 0,-1 0 0,1 0 0,0 0 0,0 0-1,0 0 1,0 0 0,0 0 0,0 0 0,-1 0 0,1 0 0,0 0 0,0 0 0,0 0 0,0 0 0,0 0 0,0-1 0,-1 1 0,1 0 0,0 0 0,0 0 0,0 0 0,0 0 0,0 0-1,0 0 1,0 0 0,0 0 0,0-1 0,0 1 0,-1 0 0,1 0 0,0 0 0,0 0 0,0 0 0,0 0 0,0-1 0,0 1 0,0 0 0,0 0 0,0 0 0,0 0 0,0 0 0,0-1-1,0 1 1,0 0 0,0 0 0,0 0 0,0 0 0,1 0 0,-1 0 0,0-1 0,0 1 0,0 0 0,0 0 0,0 0 0,0 0 0,0 0 0,0 0 0,0 0 0,0 0 0,1-1-1,-1 1 1,0 0 0,-14-3 863,-137-1 200,113 4-2272,-14 0-5634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8.646"/>
    </inkml:context>
    <inkml:brush xml:id="br0">
      <inkml:brushProperty name="width" value="0.05" units="cm"/>
      <inkml:brushProperty name="height" value="0.05" units="cm"/>
      <inkml:brushProperty name="color" value="#FFFFFF"/>
    </inkml:brush>
  </inkml:definitions>
  <inkml:trace contextRef="#ctx0" brushRef="#br0">0 1 24575,'1'4'0,"-1"0"0,1 1 0,0-1 0,0 0 0,1 0 0,-1 1 0,1-1 0,0 0 0,0-1 0,0 1 0,1 0 0,-1 0 0,1-1 0,0 0 0,3 4 0,9 7 0,31 24 0,-32-28 0,162 117 0,-45-35 0,-127-89 0,11 8 0,0 1 0,0 0 0,24 28 0,-36-37 0,-1 0 0,1 0 0,-1 0 0,0 1 0,0-1 0,0 1 0,0-1 0,0 1 0,-1 0 0,0 0 0,0 0 0,0 0 0,0 0 0,0 0 0,-1 0 0,0 0 0,0 0 0,0 0 0,0 0 0,-1 0 0,1 0 0,-1 0 0,0-1 0,0 1 0,-3 4 0,1-1 34,-2 0 1,1 0-1,-1-1 0,0 1 0,0-1 0,0-1 0,-1 1 0,0-1 0,-12 8 1,-4 1-889,-37 17 1,-10 2-5973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9.395"/>
    </inkml:context>
    <inkml:brush xml:id="br0">
      <inkml:brushProperty name="width" value="0.05" units="cm"/>
      <inkml:brushProperty name="height" value="0.05" units="cm"/>
      <inkml:brushProperty name="color" value="#FFFFFF"/>
    </inkml:brush>
  </inkml:definitions>
  <inkml:trace contextRef="#ctx0" brushRef="#br0">0 0 24575,'14'51'0,"11"219"0,-12 2 0,-22 280 0,-2-403 0,-4 207 0,16-349 0,-1 1 0,1-1 0,0 0 0,0 1 0,1-1 0,0 0 0,1 0 0,-1 0 0,1 0 0,8 11 0,-8-13 0,1 0 0,0 0 0,1-1 0,-1 1 0,1-1 0,0 0 0,0 0 0,1-1 0,-1 0 0,1 0 0,-1 0 0,1-1 0,7 3 0,18 4 0,1-1 0,65 8 0,69-5 0,-142-10 0,1779 1-3153,-842-34 2386,-759 20 1658,-187 8 144,-24-2-220,-30-3 127,32 8-856,-28-6-1300,0 1-5612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29.601"/>
    </inkml:context>
    <inkml:brush xml:id="br0">
      <inkml:brushProperty name="width" value="0.05" units="cm"/>
      <inkml:brushProperty name="height" value="0.05" units="cm"/>
      <inkml:brushProperty name="color" value="#FFFFFF"/>
    </inkml:brush>
  </inkml:definitions>
  <inkml:trace contextRef="#ctx0" brushRef="#br0">14 1 24575,'-1'1'0,"1"0"0,0 0 0,0 0 0,-1 0 0,1 0 0,0 0 0,-1 0 0,1 0 0,-1 0 0,1 0 0,-1 0 0,0 0 0,0 0 0,0 0 0,1-1 0,-1 1 0,1-1 0,-1 1 0,1-1 0,-1 1 0,1-1 0,0 1 0,-1-1 0,1 1 0,0-1 0,0 1 0,-1 0 0,1-1 0,0 1 0,0 0 0,0-1 0,0 1 0,0 0 0,0-1 0,0 1 0,0-1 0,0 1 0,0 0 0,0-1 0,0 1 0,0 0 0,0-1 0,1 1 0,-1-1 0,0 1 0,1 0 0,-1-1 0,0 1 0,1 0 0,5 5 0,0-1 0,1 1 0,0-1 0,0-1 0,14 8 0,16 12 0,-25-15 0,0 1 0,0 1 0,-1 0 0,-1 1 0,0 0 0,0 0 0,-1 1 0,-1 0 0,0 1 0,11 25 0,-16-29 0,0-1 0,-1 1 0,0-1 0,0 1 0,-1 0 0,0 0 0,-1-1 0,0 1 0,-1 0 0,0 0 0,0-1 0,-1 1 0,0 0 0,-1-1 0,0 1 0,0-1 0,-1 0 0,-6 11 0,2-7-195,-1-1 0,0 0 0,-1 0 0,0 0 0,-1-2 0,-20 17 0,-21 12-6631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0.414"/>
    </inkml:context>
    <inkml:brush xml:id="br0">
      <inkml:brushProperty name="width" value="0.05" units="cm"/>
      <inkml:brushProperty name="height" value="0.05" units="cm"/>
      <inkml:brushProperty name="color" value="#FFFFFF"/>
    </inkml:brush>
  </inkml:definitions>
  <inkml:trace contextRef="#ctx0" brushRef="#br0">23 105 24575,'0'-6'0,"-1"0"0,0 1 0,0-1 0,0 1 0,-1-1 0,-3-6 0,3 6 0,0 1 0,0 0 0,0-1 0,1 1 0,-1-12 0,2 17 0,0-1 0,-1 1 0,1-1 0,0 0 0,0 0 0,0 1 0,1-1 0,-1 0 0,0 1 0,0-1 0,0 1 0,0-1 0,1 0 0,-1 1 0,0-1 0,0 0 0,1 1 0,-1-1 0,1 1 0,-1-1 0,1 0 0,0 1 0,-1 0 0,1 0 0,-1 0 0,1 0 0,-1 0 0,1 0 0,-1 0 0,1 0 0,-1 0 0,1 0 0,-1 0 0,0 0 0,1 0 0,-1 0 0,1 1 0,-1-1 0,1 0 0,-1 0 0,1 1 0,-1-1 0,0 0 0,1 1 0,2 2 0,1 0 0,-1 0 0,0 0 0,0 1 0,3 5 0,9 18 0,-1 0 0,-1 1 0,-1 1 0,11 44 0,21 126 0,-40-179 0,87 691 0,-69-449-1365,-18-221-5461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0.646"/>
    </inkml:context>
    <inkml:brush xml:id="br0">
      <inkml:brushProperty name="width" value="0.05" units="cm"/>
      <inkml:brushProperty name="height" value="0.05" units="cm"/>
      <inkml:brushProperty name="color" value="#FFFFFF"/>
    </inkml:brush>
  </inkml:definitions>
  <inkml:trace contextRef="#ctx0" brushRef="#br0">0 337 24575,'3'-4'0,"-1"1"0,1 1 0,0-1 0,0 0 0,0 1 0,0-1 0,1 1 0,-1 0 0,0 0 0,1 1 0,0-1 0,-1 1 0,6-2 0,31-6 0,0 2 0,61-2 0,-44 4 0,688-48-2411,-338 26 865,832-49-3339,624 0 4410,-1694 71 508,601-24-194,-642 21 1415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1.315"/>
    </inkml:context>
    <inkml:brush xml:id="br0">
      <inkml:brushProperty name="width" value="0.05" units="cm"/>
      <inkml:brushProperty name="height" value="0.05" units="cm"/>
      <inkml:brushProperty name="color" value="#FFFFFF"/>
    </inkml:brush>
  </inkml:definitions>
  <inkml:trace contextRef="#ctx0" brushRef="#br0">1 298 24575,'2'-2'0,"1"0"0,-1 0 0,1 1 0,0 0 0,-1-1 0,1 1 0,0 0 0,0 0 0,0 0 0,0 1 0,0-1 0,6 0 0,1 0 0,217-21 0,-151 17 0,2043-101-7791,-1194 77 5236,740-35 1739,-1304 40 1908,-127-2 3440,-216 22-3029,-29 4 297,-31 2-52,24-1-1659,-1 2 0,1 0 0,0 1 0,-33 12 0,47-15-88,0 1 0,1-1 1,-1 1-1,1 0 1,0 0-1,0 1 0,0-1 1,0 1-1,0-1 0,0 1 1,0 0-1,1 0 1,-1 0-1,1 0 0,0 0 1,0 1-1,0-1 0,1 1 1,-1-1-1,1 1 1,0 0-1,0 0 0,0-1 1,0 1-1,1 0 0,0 0 1,-1 0-1,1 0 1,1 0-1,0 4 0,4 18-1,1 0 0,2 0 0,19 42 0,-3-7 0,7 34 0,38 192 0,-57-212 0,-4 0 0,-3 0 0,-6 94 0,0-147-170,0 0-1,-2 0 0,-1 0 1,-1 0-1,0 0 0,-2-1 1,-17 40-1,5-31-6655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2.686"/>
    </inkml:context>
    <inkml:brush xml:id="br0">
      <inkml:brushProperty name="width" value="0.05" units="cm"/>
      <inkml:brushProperty name="height" value="0.05" units="cm"/>
      <inkml:brushProperty name="color" value="#FFFFFF"/>
    </inkml:brush>
  </inkml:definitions>
  <inkml:trace contextRef="#ctx0" brushRef="#br0">273 88 24575,'1'0'0,"-1"0"0,1 0 0,0-1 0,-1 1 0,1 0 0,-1 0 0,1-1 0,0 1 0,-1 0 0,1-1 0,-1 1 0,1-1 0,-1 1 0,1-1 0,-1 1 0,1-1 0,-1 1 0,0-1 0,1 1 0,-1-1 0,0 0 0,1 1 0,-1-1 0,0 1 0,0-1 0,1 0 0,-1 1 0,0-1 0,0 0 0,0 1 0,0-1 0,0 0 0,0 1 0,0-1 0,0 0 0,-1-1 0,1-1 0,0 0 0,0 1 0,-1-1 0,0 0 0,1 0 0,-1 0 0,-2-4 0,0 4 0,1 0 0,-1-1 0,0 1 0,-1 0 0,1 1 0,0-1 0,-1 0 0,0 1 0,1 0 0,-1 0 0,0 0 0,0 0 0,0 1 0,-1 0 0,1-1 0,0 1 0,0 1 0,-1-1 0,1 1 0,-6 0 0,-2-1 0,0 1 0,0 1 0,-1 0 0,1 1 0,0 1 0,-13 3 0,15-3 0,1 1 0,0-1 0,0 2 0,0-1 0,0 1 0,-12 9 0,19-12 0,1-1 0,-1 0 0,1 1 0,-1-1 0,1 1 0,-1 0 0,1-1 0,0 1 0,0 0 0,0 0 0,0 0 0,0 0 0,0 0 0,0 0 0,1 0 0,-1 0 0,1 0 0,0 0 0,-1 0 0,1 0 0,0 1 0,0-1 0,0 0 0,1 0 0,-1 0 0,0 0 0,1 0 0,-1 0 0,1 0 0,0 0 0,0 0 0,0 0 0,0 0 0,0 0 0,2 3 0,2 1 0,0 0 0,0 0 0,0-1 0,0 1 0,1-1 0,0-1 0,10 7 0,50 24 0,-50-28 0,0 1 0,-1 0 0,25 18 0,-39-25 0,1 1 0,-1-1 0,1 0 0,-1 1 0,1-1 0,-1 1 0,0-1 0,0 1 0,0-1 0,0 1 0,0 0 0,0 0 0,-1 0 0,1-1 0,0 1 0,-1 0 0,1 0 0,-1 0 0,0 0 0,0 0 0,0 2 0,0-1 0,-1 0 0,0 0 0,0 0 0,0 0 0,0-1 0,0 1 0,0 0 0,-1-1 0,1 1 0,-1-1 0,0 1 0,-3 2 0,-5 5 0,-1 0 0,0-1 0,0 0 0,-20 11 0,26-18-195,1 0 0,-1 0 0,1 0 0,-1-1 0,0 1 0,-6 0 0,-6 1-6631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3.107"/>
    </inkml:context>
    <inkml:brush xml:id="br0">
      <inkml:brushProperty name="width" value="0.05" units="cm"/>
      <inkml:brushProperty name="height" value="0.05" units="cm"/>
      <inkml:brushProperty name="color" value="#FFFFFF"/>
    </inkml:brush>
  </inkml:definitions>
  <inkml:trace contextRef="#ctx0" brushRef="#br0">0 117 24575,'0'0'0,"0"-1"0,0 1 0,0 0 0,0-1 0,0 1 0,0-1 0,0 1 0,0 0 0,1-1 0,-1 1 0,0 0 0,0-1 0,0 1 0,0-1 0,0 1 0,1 0 0,-1-1 0,0 1 0,0 0 0,0 0 0,1-1 0,-1 1 0,0 0 0,1-1 0,-1 1 0,0 0 0,1 0 0,-1 0 0,0-1 0,1 1 0,-1 0 0,0 0 0,1 0 0,-1 0 0,0 0 0,1 0 0,-1 0 0,1 0 0,-1 0 0,0 0 0,1 0 0,-1 0 0,1 0 0,-1 0 0,0 0 0,1 0 0,-1 0 0,0 0 0,1 0 0,-1 0 0,0 1 0,1-1 0,0 0 0,0 1 0,1 0 0,0 0 0,-1 0 0,1 0 0,-1 0 0,1 0 0,-1 0 0,0 0 0,1 1 0,1 1 0,1 5 0,-1 0 0,0 0 0,0 1 0,0-1 0,-1 1 0,0-1 0,-1 1 0,1 15 0,-1 3 0,-5 43 0,-3-44 0,2-21 0,1-18 0,0-19 0,3 0 0,0 0 0,2-1 0,1 1 0,13-59 0,-14 85 0,11-37 0,-11 42 0,-1-1 0,1 0 0,0 1 0,0-1 0,0 1 0,0-1 0,0 1 0,0-1 0,0 1 0,0 0 0,0-1 0,1 1 0,-1 0 0,1 0 0,-1 0 0,1 0 0,-1 0 0,1 0 0,-1 1 0,3-2 0,-2 2 0,-1 0 0,0 0 0,1 0 0,-1 0 0,0 1 0,1-1 0,-1 0 0,0 1 0,0-1 0,1 1 0,-1-1 0,0 1 0,0 0 0,0 0 0,0-1 0,0 1 0,0 0 0,0 0 0,0 0 0,0 0 0,0 0 0,0 0 0,-1 0 0,1 0 0,0 0 0,-1 1 0,1 0 0,15 38 0,-15-38 0,51 219 39,-36-142-1443,-13-61-5422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07:33.293"/>
    </inkml:context>
    <inkml:brush xml:id="br0">
      <inkml:brushProperty name="width" value="0.05" units="cm"/>
      <inkml:brushProperty name="height" value="0.05" units="cm"/>
      <inkml:brushProperty name="color" value="#FFFFFF"/>
    </inkml:brush>
  </inkml:definitions>
  <inkml:trace contextRef="#ctx0" brushRef="#br0">41 131 24575,'-3'-3'0,"-4"-4"0,-1-4 0,-1-3 0,-1-2 0,6-1 0,6 2 0,8 4 0,6 4 0,6-1 0,5 2 0,5 2 0,1 1 0,2-1 0,-5-1-8191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1/12/2026</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image" Target="../media/image85.png"/><Relationship Id="rId21" Type="http://schemas.openxmlformats.org/officeDocument/2006/relationships/image" Target="../media/image37.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43.png"/><Relationship Id="rId268" Type="http://schemas.openxmlformats.org/officeDocument/2006/relationships/customXml" Target="../ink/ink134.xml"/><Relationship Id="rId475" Type="http://schemas.openxmlformats.org/officeDocument/2006/relationships/image" Target="../media/image264.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4.png"/><Relationship Id="rId377" Type="http://schemas.openxmlformats.org/officeDocument/2006/relationships/image" Target="../media/image215.png"/><Relationship Id="rId500" Type="http://schemas.openxmlformats.org/officeDocument/2006/relationships/customXml" Target="../ink/ink252.xml"/><Relationship Id="rId5" Type="http://schemas.openxmlformats.org/officeDocument/2006/relationships/image" Target="../media/image29.png"/><Relationship Id="rId181" Type="http://schemas.openxmlformats.org/officeDocument/2006/relationships/image" Target="../media/image117.png"/><Relationship Id="rId237" Type="http://schemas.openxmlformats.org/officeDocument/2006/relationships/image" Target="../media/image145.png"/><Relationship Id="rId402" Type="http://schemas.openxmlformats.org/officeDocument/2006/relationships/customXml" Target="../ink/ink201.xml"/><Relationship Id="rId279" Type="http://schemas.openxmlformats.org/officeDocument/2006/relationships/image" Target="../media/image166.png"/><Relationship Id="rId444" Type="http://schemas.openxmlformats.org/officeDocument/2006/relationships/customXml" Target="../ink/ink222.xml"/><Relationship Id="rId486" Type="http://schemas.openxmlformats.org/officeDocument/2006/relationships/customXml" Target="../ink/ink243.xml"/><Relationship Id="rId43" Type="http://schemas.openxmlformats.org/officeDocument/2006/relationships/image" Target="../media/image48.png"/><Relationship Id="rId139" Type="http://schemas.openxmlformats.org/officeDocument/2006/relationships/image" Target="../media/image96.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511" Type="http://schemas.openxmlformats.org/officeDocument/2006/relationships/customXml" Target="../ink/ink258.xml"/><Relationship Id="rId85" Type="http://schemas.openxmlformats.org/officeDocument/2006/relationships/image" Target="../media/image69.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33.png"/><Relationship Id="rId248" Type="http://schemas.openxmlformats.org/officeDocument/2006/relationships/customXml" Target="../ink/ink124.xml"/><Relationship Id="rId455" Type="http://schemas.openxmlformats.org/officeDocument/2006/relationships/image" Target="../media/image254.png"/><Relationship Id="rId497" Type="http://schemas.openxmlformats.org/officeDocument/2006/relationships/image" Target="../media/image273.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4.png"/><Relationship Id="rId357" Type="http://schemas.openxmlformats.org/officeDocument/2006/relationships/image" Target="../media/image205.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07.png"/><Relationship Id="rId217" Type="http://schemas.openxmlformats.org/officeDocument/2006/relationships/image" Target="../media/image135.png"/><Relationship Id="rId399" Type="http://schemas.openxmlformats.org/officeDocument/2006/relationships/image" Target="../media/image226.png"/><Relationship Id="rId259" Type="http://schemas.openxmlformats.org/officeDocument/2006/relationships/image" Target="../media/image156.png"/><Relationship Id="rId424" Type="http://schemas.openxmlformats.org/officeDocument/2006/relationships/customXml" Target="../ink/ink212.xml"/><Relationship Id="rId466" Type="http://schemas.openxmlformats.org/officeDocument/2006/relationships/customXml" Target="../ink/ink233.xml"/><Relationship Id="rId23" Type="http://schemas.openxmlformats.org/officeDocument/2006/relationships/image" Target="../media/image38.png"/><Relationship Id="rId119" Type="http://schemas.openxmlformats.org/officeDocument/2006/relationships/image" Target="../media/image86.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59.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44.png"/><Relationship Id="rId477" Type="http://schemas.openxmlformats.org/officeDocument/2006/relationships/image" Target="../media/image265.png"/><Relationship Id="rId281" Type="http://schemas.openxmlformats.org/officeDocument/2006/relationships/image" Target="../media/image167.png"/><Relationship Id="rId337" Type="http://schemas.openxmlformats.org/officeDocument/2006/relationships/image" Target="../media/image195.png"/><Relationship Id="rId502" Type="http://schemas.openxmlformats.org/officeDocument/2006/relationships/customXml" Target="../ink/ink253.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97.png"/><Relationship Id="rId379" Type="http://schemas.openxmlformats.org/officeDocument/2006/relationships/image" Target="../media/image216.png"/><Relationship Id="rId7" Type="http://schemas.openxmlformats.org/officeDocument/2006/relationships/image" Target="../media/image30.png"/><Relationship Id="rId183" Type="http://schemas.openxmlformats.org/officeDocument/2006/relationships/image" Target="../media/image118.png"/><Relationship Id="rId239" Type="http://schemas.openxmlformats.org/officeDocument/2006/relationships/image" Target="../media/image146.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88" Type="http://schemas.openxmlformats.org/officeDocument/2006/relationships/customXml" Target="../ink/ink244.xml"/><Relationship Id="rId45" Type="http://schemas.openxmlformats.org/officeDocument/2006/relationships/image" Target="../media/image49.png"/><Relationship Id="rId87" Type="http://schemas.openxmlformats.org/officeDocument/2006/relationships/image" Target="../media/image70.png"/><Relationship Id="rId110" Type="http://schemas.openxmlformats.org/officeDocument/2006/relationships/customXml" Target="../ink/ink55.xml"/><Relationship Id="rId348" Type="http://schemas.openxmlformats.org/officeDocument/2006/relationships/customXml" Target="../ink/ink174.xml"/><Relationship Id="rId513" Type="http://schemas.openxmlformats.org/officeDocument/2006/relationships/customXml" Target="../ink/ink259.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34.png"/><Relationship Id="rId457" Type="http://schemas.openxmlformats.org/officeDocument/2006/relationships/image" Target="../media/image255.png"/><Relationship Id="rId261" Type="http://schemas.openxmlformats.org/officeDocument/2006/relationships/image" Target="../media/image157.png"/><Relationship Id="rId499" Type="http://schemas.openxmlformats.org/officeDocument/2006/relationships/image" Target="../media/image27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85.png"/><Relationship Id="rId359" Type="http://schemas.openxmlformats.org/officeDocument/2006/relationships/image" Target="../media/image206.png"/><Relationship Id="rId98" Type="http://schemas.openxmlformats.org/officeDocument/2006/relationships/customXml" Target="../ink/ink49.xml"/><Relationship Id="rId121" Type="http://schemas.openxmlformats.org/officeDocument/2006/relationships/image" Target="../media/image87.png"/><Relationship Id="rId163" Type="http://schemas.openxmlformats.org/officeDocument/2006/relationships/image" Target="../media/image108.png"/><Relationship Id="rId219" Type="http://schemas.openxmlformats.org/officeDocument/2006/relationships/image" Target="../media/image136.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39.png"/><Relationship Id="rId67" Type="http://schemas.openxmlformats.org/officeDocument/2006/relationships/image" Target="../media/image60.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17.png"/><Relationship Id="rId241" Type="http://schemas.openxmlformats.org/officeDocument/2006/relationships/image" Target="../media/image147.png"/><Relationship Id="rId437" Type="http://schemas.openxmlformats.org/officeDocument/2006/relationships/image" Target="../media/image245.png"/><Relationship Id="rId479" Type="http://schemas.openxmlformats.org/officeDocument/2006/relationships/image" Target="../media/image266.png"/><Relationship Id="rId36" Type="http://schemas.openxmlformats.org/officeDocument/2006/relationships/customXml" Target="../ink/ink18.xml"/><Relationship Id="rId283" Type="http://schemas.openxmlformats.org/officeDocument/2006/relationships/image" Target="../media/image168.png"/><Relationship Id="rId339" Type="http://schemas.openxmlformats.org/officeDocument/2006/relationships/image" Target="../media/image196.png"/><Relationship Id="rId490" Type="http://schemas.openxmlformats.org/officeDocument/2006/relationships/customXml" Target="../ink/ink246.xml"/><Relationship Id="rId504" Type="http://schemas.openxmlformats.org/officeDocument/2006/relationships/customXml" Target="../ink/ink254.xml"/><Relationship Id="rId78" Type="http://schemas.openxmlformats.org/officeDocument/2006/relationships/customXml" Target="../ink/ink39.xml"/><Relationship Id="rId101" Type="http://schemas.openxmlformats.org/officeDocument/2006/relationships/image" Target="../media/image77.png"/><Relationship Id="rId143" Type="http://schemas.openxmlformats.org/officeDocument/2006/relationships/image" Target="../media/image98.png"/><Relationship Id="rId185" Type="http://schemas.openxmlformats.org/officeDocument/2006/relationships/image" Target="../media/image119.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31.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customXml" Target="../ink/ink260.xml"/><Relationship Id="rId47" Type="http://schemas.openxmlformats.org/officeDocument/2006/relationships/image" Target="../media/image50.png"/><Relationship Id="rId89" Type="http://schemas.openxmlformats.org/officeDocument/2006/relationships/image" Target="../media/image71.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07.png"/><Relationship Id="rId196" Type="http://schemas.openxmlformats.org/officeDocument/2006/relationships/customXml" Target="../ink/ink98.xml"/><Relationship Id="rId417" Type="http://schemas.openxmlformats.org/officeDocument/2006/relationships/image" Target="../media/image235.png"/><Relationship Id="rId459" Type="http://schemas.openxmlformats.org/officeDocument/2006/relationships/image" Target="../media/image256.png"/><Relationship Id="rId16" Type="http://schemas.openxmlformats.org/officeDocument/2006/relationships/customXml" Target="../ink/ink8.xml"/><Relationship Id="rId221" Type="http://schemas.openxmlformats.org/officeDocument/2006/relationships/image" Target="../media/image137.png"/><Relationship Id="rId263" Type="http://schemas.openxmlformats.org/officeDocument/2006/relationships/image" Target="../media/image158.png"/><Relationship Id="rId319" Type="http://schemas.openxmlformats.org/officeDocument/2006/relationships/image" Target="../media/image186.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88.png"/><Relationship Id="rId330" Type="http://schemas.openxmlformats.org/officeDocument/2006/relationships/customXml" Target="../ink/ink165.xml"/><Relationship Id="rId165" Type="http://schemas.openxmlformats.org/officeDocument/2006/relationships/image" Target="../media/image109.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267.png"/><Relationship Id="rId27" Type="http://schemas.openxmlformats.org/officeDocument/2006/relationships/image" Target="../media/image40.png"/><Relationship Id="rId69"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97.png"/><Relationship Id="rId383" Type="http://schemas.openxmlformats.org/officeDocument/2006/relationships/image" Target="../media/image218.png"/><Relationship Id="rId439" Type="http://schemas.openxmlformats.org/officeDocument/2006/relationships/image" Target="../media/image246.png"/><Relationship Id="rId201" Type="http://schemas.openxmlformats.org/officeDocument/2006/relationships/image" Target="../media/image127.png"/><Relationship Id="rId243" Type="http://schemas.openxmlformats.org/officeDocument/2006/relationships/image" Target="../media/image148.png"/><Relationship Id="rId285" Type="http://schemas.openxmlformats.org/officeDocument/2006/relationships/image" Target="../media/image169.png"/><Relationship Id="rId450" Type="http://schemas.openxmlformats.org/officeDocument/2006/relationships/customXml" Target="../ink/ink225.xml"/><Relationship Id="rId506" Type="http://schemas.openxmlformats.org/officeDocument/2006/relationships/image" Target="../media/image277.png"/><Relationship Id="rId38" Type="http://schemas.openxmlformats.org/officeDocument/2006/relationships/customXml" Target="../ink/ink19.xml"/><Relationship Id="rId103" Type="http://schemas.openxmlformats.org/officeDocument/2006/relationships/image" Target="../media/image78.png"/><Relationship Id="rId310" Type="http://schemas.openxmlformats.org/officeDocument/2006/relationships/customXml" Target="../ink/ink155.xml"/><Relationship Id="rId492" Type="http://schemas.openxmlformats.org/officeDocument/2006/relationships/customXml" Target="../ink/ink248.xml"/><Relationship Id="rId91" Type="http://schemas.openxmlformats.org/officeDocument/2006/relationships/image" Target="../media/image72.png"/><Relationship Id="rId145" Type="http://schemas.openxmlformats.org/officeDocument/2006/relationships/image" Target="../media/image99.png"/><Relationship Id="rId187" Type="http://schemas.openxmlformats.org/officeDocument/2006/relationships/image" Target="../media/image120.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51.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57.png"/><Relationship Id="rId517" Type="http://schemas.openxmlformats.org/officeDocument/2006/relationships/customXml" Target="../ink/ink261.xml"/><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87.png"/><Relationship Id="rId363" Type="http://schemas.openxmlformats.org/officeDocument/2006/relationships/image" Target="../media/image208.png"/><Relationship Id="rId419" Type="http://schemas.openxmlformats.org/officeDocument/2006/relationships/image" Target="../media/image236.png"/><Relationship Id="rId223" Type="http://schemas.openxmlformats.org/officeDocument/2006/relationships/image" Target="../media/image138.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59.png"/><Relationship Id="rId472" Type="http://schemas.openxmlformats.org/officeDocument/2006/relationships/customXml" Target="../ink/ink236.xml"/><Relationship Id="rId125" Type="http://schemas.openxmlformats.org/officeDocument/2006/relationships/image" Target="../media/image89.png"/><Relationship Id="rId167" Type="http://schemas.openxmlformats.org/officeDocument/2006/relationships/image" Target="../media/image110.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62.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41.png"/><Relationship Id="rId276" Type="http://schemas.openxmlformats.org/officeDocument/2006/relationships/customXml" Target="../ink/ink138.xml"/><Relationship Id="rId441" Type="http://schemas.openxmlformats.org/officeDocument/2006/relationships/image" Target="../media/image247.png"/><Relationship Id="rId483" Type="http://schemas.openxmlformats.org/officeDocument/2006/relationships/image" Target="../media/image268.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77.png"/><Relationship Id="rId343" Type="http://schemas.openxmlformats.org/officeDocument/2006/relationships/image" Target="../media/image198.png"/><Relationship Id="rId82" Type="http://schemas.openxmlformats.org/officeDocument/2006/relationships/customXml" Target="../ink/ink41.xml"/><Relationship Id="rId203" Type="http://schemas.openxmlformats.org/officeDocument/2006/relationships/image" Target="../media/image128.png"/><Relationship Id="rId385" Type="http://schemas.openxmlformats.org/officeDocument/2006/relationships/image" Target="../media/image219.png"/><Relationship Id="rId245" Type="http://schemas.openxmlformats.org/officeDocument/2006/relationships/image" Target="../media/image149.png"/><Relationship Id="rId287" Type="http://schemas.openxmlformats.org/officeDocument/2006/relationships/image" Target="../media/image170.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9.xml"/><Relationship Id="rId508" Type="http://schemas.openxmlformats.org/officeDocument/2006/relationships/image" Target="../media/image278.png"/><Relationship Id="rId105" Type="http://schemas.openxmlformats.org/officeDocument/2006/relationships/image" Target="../media/image79.png"/><Relationship Id="rId147" Type="http://schemas.openxmlformats.org/officeDocument/2006/relationships/image" Target="../media/image100.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52.png"/><Relationship Id="rId93" Type="http://schemas.openxmlformats.org/officeDocument/2006/relationships/image" Target="../media/image73.png"/><Relationship Id="rId189" Type="http://schemas.openxmlformats.org/officeDocument/2006/relationships/image" Target="../media/image121.png"/><Relationship Id="rId396" Type="http://schemas.openxmlformats.org/officeDocument/2006/relationships/customXml" Target="../ink/ink198.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237.png"/><Relationship Id="rId463" Type="http://schemas.openxmlformats.org/officeDocument/2006/relationships/image" Target="../media/image258.png"/><Relationship Id="rId519" Type="http://schemas.openxmlformats.org/officeDocument/2006/relationships/customXml" Target="../ink/ink262.xml"/><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88.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209.png"/><Relationship Id="rId225" Type="http://schemas.openxmlformats.org/officeDocument/2006/relationships/image" Target="../media/image139.png"/><Relationship Id="rId267" Type="http://schemas.openxmlformats.org/officeDocument/2006/relationships/image" Target="../media/image160.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90.png"/><Relationship Id="rId31" Type="http://schemas.openxmlformats.org/officeDocument/2006/relationships/image" Target="../media/image42.png"/><Relationship Id="rId73" Type="http://schemas.openxmlformats.org/officeDocument/2006/relationships/image" Target="../media/image63.png"/><Relationship Id="rId169" Type="http://schemas.openxmlformats.org/officeDocument/2006/relationships/image" Target="../media/image111.png"/><Relationship Id="rId334" Type="http://schemas.openxmlformats.org/officeDocument/2006/relationships/customXml" Target="../ink/ink167.xml"/><Relationship Id="rId376" Type="http://schemas.openxmlformats.org/officeDocument/2006/relationships/customXml" Target="../ink/ink188.xml"/><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227.png"/><Relationship Id="rId443" Type="http://schemas.openxmlformats.org/officeDocument/2006/relationships/image" Target="../media/image248.png"/><Relationship Id="rId303" Type="http://schemas.openxmlformats.org/officeDocument/2006/relationships/image" Target="../media/image178.png"/><Relationship Id="rId485" Type="http://schemas.openxmlformats.org/officeDocument/2006/relationships/image" Target="../media/image269.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99.png"/><Relationship Id="rId387" Type="http://schemas.openxmlformats.org/officeDocument/2006/relationships/image" Target="../media/image220.png"/><Relationship Id="rId510" Type="http://schemas.openxmlformats.org/officeDocument/2006/relationships/image" Target="../media/image279.png"/><Relationship Id="rId191" Type="http://schemas.openxmlformats.org/officeDocument/2006/relationships/image" Target="../media/image122.png"/><Relationship Id="rId205" Type="http://schemas.openxmlformats.org/officeDocument/2006/relationships/image" Target="../media/image129.png"/><Relationship Id="rId247" Type="http://schemas.openxmlformats.org/officeDocument/2006/relationships/image" Target="../media/image150.png"/><Relationship Id="rId412" Type="http://schemas.openxmlformats.org/officeDocument/2006/relationships/customXml" Target="../ink/ink206.xml"/><Relationship Id="rId107" Type="http://schemas.openxmlformats.org/officeDocument/2006/relationships/image" Target="../media/image80.png"/><Relationship Id="rId289" Type="http://schemas.openxmlformats.org/officeDocument/2006/relationships/image" Target="../media/image171.png"/><Relationship Id="rId454" Type="http://schemas.openxmlformats.org/officeDocument/2006/relationships/customXml" Target="../ink/ink227.xml"/><Relationship Id="rId496" Type="http://schemas.openxmlformats.org/officeDocument/2006/relationships/customXml" Target="../ink/ink250.xml"/><Relationship Id="rId11" Type="http://schemas.openxmlformats.org/officeDocument/2006/relationships/image" Target="../media/image32.png"/><Relationship Id="rId53" Type="http://schemas.openxmlformats.org/officeDocument/2006/relationships/image" Target="../media/image53.png"/><Relationship Id="rId149" Type="http://schemas.openxmlformats.org/officeDocument/2006/relationships/image" Target="../media/image101.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74.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38.png"/><Relationship Id="rId258" Type="http://schemas.openxmlformats.org/officeDocument/2006/relationships/customXml" Target="../ink/ink129.xml"/><Relationship Id="rId465" Type="http://schemas.openxmlformats.org/officeDocument/2006/relationships/image" Target="../media/image25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89.png"/><Relationship Id="rId367" Type="http://schemas.openxmlformats.org/officeDocument/2006/relationships/image" Target="../media/image210.png"/><Relationship Id="rId171" Type="http://schemas.openxmlformats.org/officeDocument/2006/relationships/image" Target="../media/image112.png"/><Relationship Id="rId227" Type="http://schemas.openxmlformats.org/officeDocument/2006/relationships/image" Target="../media/image140.png"/><Relationship Id="rId269" Type="http://schemas.openxmlformats.org/officeDocument/2006/relationships/image" Target="../media/image161.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43.png"/><Relationship Id="rId129" Type="http://schemas.openxmlformats.org/officeDocument/2006/relationships/image" Target="../media/image91.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275.png"/><Relationship Id="rId75" Type="http://schemas.openxmlformats.org/officeDocument/2006/relationships/image" Target="../media/image64.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28.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49.png"/><Relationship Id="rId487" Type="http://schemas.openxmlformats.org/officeDocument/2006/relationships/image" Target="../media/image270.png"/><Relationship Id="rId291" Type="http://schemas.openxmlformats.org/officeDocument/2006/relationships/image" Target="../media/image172.png"/><Relationship Id="rId305" Type="http://schemas.openxmlformats.org/officeDocument/2006/relationships/image" Target="../media/image179.png"/><Relationship Id="rId347" Type="http://schemas.openxmlformats.org/officeDocument/2006/relationships/image" Target="../media/image200.png"/><Relationship Id="rId512" Type="http://schemas.openxmlformats.org/officeDocument/2006/relationships/image" Target="../media/image28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2.png"/><Relationship Id="rId389" Type="http://schemas.openxmlformats.org/officeDocument/2006/relationships/image" Target="../media/image221.png"/><Relationship Id="rId193" Type="http://schemas.openxmlformats.org/officeDocument/2006/relationships/image" Target="../media/image123.png"/><Relationship Id="rId207" Type="http://schemas.openxmlformats.org/officeDocument/2006/relationships/image" Target="../media/image130.png"/><Relationship Id="rId249" Type="http://schemas.openxmlformats.org/officeDocument/2006/relationships/image" Target="../media/image151.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51.xml"/><Relationship Id="rId13" Type="http://schemas.openxmlformats.org/officeDocument/2006/relationships/image" Target="../media/image33.png"/><Relationship Id="rId109" Type="http://schemas.openxmlformats.org/officeDocument/2006/relationships/image" Target="../media/image81.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4.png"/><Relationship Id="rId97" Type="http://schemas.openxmlformats.org/officeDocument/2006/relationships/image" Target="../media/image75.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39.png"/><Relationship Id="rId467" Type="http://schemas.openxmlformats.org/officeDocument/2006/relationships/image" Target="../media/image260.png"/><Relationship Id="rId271" Type="http://schemas.openxmlformats.org/officeDocument/2006/relationships/image" Target="../media/image16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2.png"/><Relationship Id="rId327" Type="http://schemas.openxmlformats.org/officeDocument/2006/relationships/image" Target="../media/image190.png"/><Relationship Id="rId369" Type="http://schemas.openxmlformats.org/officeDocument/2006/relationships/image" Target="../media/image211.png"/><Relationship Id="rId173" Type="http://schemas.openxmlformats.org/officeDocument/2006/relationships/image" Target="../media/image113.png"/><Relationship Id="rId229" Type="http://schemas.openxmlformats.org/officeDocument/2006/relationships/image" Target="../media/image141.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44.png"/><Relationship Id="rId77" Type="http://schemas.openxmlformats.org/officeDocument/2006/relationships/image" Target="../media/image65.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276.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22.png"/><Relationship Id="rId405" Type="http://schemas.openxmlformats.org/officeDocument/2006/relationships/image" Target="../media/image229.png"/><Relationship Id="rId447" Type="http://schemas.openxmlformats.org/officeDocument/2006/relationships/image" Target="../media/image250.png"/><Relationship Id="rId251" Type="http://schemas.openxmlformats.org/officeDocument/2006/relationships/image" Target="../media/image152.png"/><Relationship Id="rId489" Type="http://schemas.openxmlformats.org/officeDocument/2006/relationships/customXml" Target="../ink/ink245.xml"/><Relationship Id="rId46" Type="http://schemas.openxmlformats.org/officeDocument/2006/relationships/customXml" Target="../ink/ink23.xml"/><Relationship Id="rId293" Type="http://schemas.openxmlformats.org/officeDocument/2006/relationships/image" Target="../media/image173.png"/><Relationship Id="rId307" Type="http://schemas.openxmlformats.org/officeDocument/2006/relationships/image" Target="../media/image180.png"/><Relationship Id="rId349" Type="http://schemas.openxmlformats.org/officeDocument/2006/relationships/image" Target="../media/image201.png"/><Relationship Id="rId514" Type="http://schemas.openxmlformats.org/officeDocument/2006/relationships/image" Target="../media/image281.png"/><Relationship Id="rId88" Type="http://schemas.openxmlformats.org/officeDocument/2006/relationships/customXml" Target="../ink/ink44.xml"/><Relationship Id="rId111" Type="http://schemas.openxmlformats.org/officeDocument/2006/relationships/image" Target="../media/image82.png"/><Relationship Id="rId153" Type="http://schemas.openxmlformats.org/officeDocument/2006/relationships/image" Target="../media/image103.png"/><Relationship Id="rId195" Type="http://schemas.openxmlformats.org/officeDocument/2006/relationships/image" Target="../media/image124.png"/><Relationship Id="rId209" Type="http://schemas.openxmlformats.org/officeDocument/2006/relationships/image" Target="../media/image131.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34.png"/><Relationship Id="rId57" Type="http://schemas.openxmlformats.org/officeDocument/2006/relationships/image" Target="../media/image55.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76.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12.png"/><Relationship Id="rId427" Type="http://schemas.openxmlformats.org/officeDocument/2006/relationships/image" Target="../media/image240.png"/><Relationship Id="rId469" Type="http://schemas.openxmlformats.org/officeDocument/2006/relationships/image" Target="../media/image261.png"/><Relationship Id="rId26" Type="http://schemas.openxmlformats.org/officeDocument/2006/relationships/customXml" Target="../ink/ink13.xml"/><Relationship Id="rId231" Type="http://schemas.openxmlformats.org/officeDocument/2006/relationships/image" Target="../media/image142.png"/><Relationship Id="rId273" Type="http://schemas.openxmlformats.org/officeDocument/2006/relationships/image" Target="../media/image163.png"/><Relationship Id="rId329" Type="http://schemas.openxmlformats.org/officeDocument/2006/relationships/image" Target="../media/image191.png"/><Relationship Id="rId480" Type="http://schemas.openxmlformats.org/officeDocument/2006/relationships/customXml" Target="../ink/ink240.xml"/><Relationship Id="rId68" Type="http://schemas.openxmlformats.org/officeDocument/2006/relationships/customXml" Target="../ink/ink34.xml"/><Relationship Id="rId133" Type="http://schemas.openxmlformats.org/officeDocument/2006/relationships/image" Target="../media/image93.png"/><Relationship Id="rId175" Type="http://schemas.openxmlformats.org/officeDocument/2006/relationships/image" Target="../media/image114.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customXml" Target="../ink/ink247.xml"/><Relationship Id="rId505" Type="http://schemas.openxmlformats.org/officeDocument/2006/relationships/customXml" Target="../ink/ink255.xml"/><Relationship Id="rId37" Type="http://schemas.openxmlformats.org/officeDocument/2006/relationships/image" Target="../media/image45.png"/><Relationship Id="rId79" Type="http://schemas.openxmlformats.org/officeDocument/2006/relationships/image" Target="../media/image66.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02.png"/><Relationship Id="rId393" Type="http://schemas.openxmlformats.org/officeDocument/2006/relationships/image" Target="../media/image223.png"/><Relationship Id="rId407" Type="http://schemas.openxmlformats.org/officeDocument/2006/relationships/image" Target="../media/image230.png"/><Relationship Id="rId449" Type="http://schemas.openxmlformats.org/officeDocument/2006/relationships/image" Target="../media/image251.png"/><Relationship Id="rId211" Type="http://schemas.openxmlformats.org/officeDocument/2006/relationships/image" Target="../media/image132.png"/><Relationship Id="rId253" Type="http://schemas.openxmlformats.org/officeDocument/2006/relationships/image" Target="../media/image153.png"/><Relationship Id="rId295" Type="http://schemas.openxmlformats.org/officeDocument/2006/relationships/image" Target="../media/image174.png"/><Relationship Id="rId309" Type="http://schemas.openxmlformats.org/officeDocument/2006/relationships/image" Target="../media/image181.png"/><Relationship Id="rId460" Type="http://schemas.openxmlformats.org/officeDocument/2006/relationships/customXml" Target="../ink/ink230.xml"/><Relationship Id="rId516" Type="http://schemas.openxmlformats.org/officeDocument/2006/relationships/image" Target="../media/image282.png"/><Relationship Id="rId48" Type="http://schemas.openxmlformats.org/officeDocument/2006/relationships/customXml" Target="../ink/ink24.xml"/><Relationship Id="rId113" Type="http://schemas.openxmlformats.org/officeDocument/2006/relationships/image" Target="../media/image83.png"/><Relationship Id="rId320" Type="http://schemas.openxmlformats.org/officeDocument/2006/relationships/customXml" Target="../ink/ink160.xml"/><Relationship Id="rId155" Type="http://schemas.openxmlformats.org/officeDocument/2006/relationships/image" Target="../media/image104.png"/><Relationship Id="rId197" Type="http://schemas.openxmlformats.org/officeDocument/2006/relationships/image" Target="../media/image125.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62.png"/><Relationship Id="rId17" Type="http://schemas.openxmlformats.org/officeDocument/2006/relationships/image" Target="../media/image35.png"/><Relationship Id="rId59"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92.png"/><Relationship Id="rId373" Type="http://schemas.openxmlformats.org/officeDocument/2006/relationships/image" Target="../media/image213.png"/><Relationship Id="rId429" Type="http://schemas.openxmlformats.org/officeDocument/2006/relationships/image" Target="../media/image241.png"/><Relationship Id="rId1" Type="http://schemas.openxmlformats.org/officeDocument/2006/relationships/slideLayout" Target="../slideLayouts/slideLayout2.xml"/><Relationship Id="rId233" Type="http://schemas.openxmlformats.org/officeDocument/2006/relationships/image" Target="../media/image143.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64.png"/><Relationship Id="rId300" Type="http://schemas.openxmlformats.org/officeDocument/2006/relationships/customXml" Target="../ink/ink150.xml"/><Relationship Id="rId482" Type="http://schemas.openxmlformats.org/officeDocument/2006/relationships/customXml" Target="../ink/ink241.xml"/><Relationship Id="rId81" Type="http://schemas.openxmlformats.org/officeDocument/2006/relationships/image" Target="../media/image67.png"/><Relationship Id="rId135" Type="http://schemas.openxmlformats.org/officeDocument/2006/relationships/image" Target="../media/image94.png"/><Relationship Id="rId177" Type="http://schemas.openxmlformats.org/officeDocument/2006/relationships/image" Target="../media/image115.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46.png"/><Relationship Id="rId286" Type="http://schemas.openxmlformats.org/officeDocument/2006/relationships/customXml" Target="../ink/ink143.xml"/><Relationship Id="rId451" Type="http://schemas.openxmlformats.org/officeDocument/2006/relationships/image" Target="../media/image252.png"/><Relationship Id="rId493" Type="http://schemas.openxmlformats.org/officeDocument/2006/relationships/image" Target="../media/image271.png"/><Relationship Id="rId507" Type="http://schemas.openxmlformats.org/officeDocument/2006/relationships/customXml" Target="../ink/ink256.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82.png"/><Relationship Id="rId353" Type="http://schemas.openxmlformats.org/officeDocument/2006/relationships/image" Target="../media/image203.png"/><Relationship Id="rId395" Type="http://schemas.openxmlformats.org/officeDocument/2006/relationships/image" Target="../media/image224.png"/><Relationship Id="rId409" Type="http://schemas.openxmlformats.org/officeDocument/2006/relationships/image" Target="../media/image231.png"/><Relationship Id="rId92" Type="http://schemas.openxmlformats.org/officeDocument/2006/relationships/customXml" Target="../ink/ink46.xml"/><Relationship Id="rId213" Type="http://schemas.openxmlformats.org/officeDocument/2006/relationships/image" Target="../media/image133.png"/><Relationship Id="rId420" Type="http://schemas.openxmlformats.org/officeDocument/2006/relationships/customXml" Target="../ink/ink210.xml"/><Relationship Id="rId255" Type="http://schemas.openxmlformats.org/officeDocument/2006/relationships/image" Target="../media/image154.png"/><Relationship Id="rId297" Type="http://schemas.openxmlformats.org/officeDocument/2006/relationships/image" Target="../media/image175.png"/><Relationship Id="rId462" Type="http://schemas.openxmlformats.org/officeDocument/2006/relationships/customXml" Target="../ink/ink231.xml"/><Relationship Id="rId518" Type="http://schemas.openxmlformats.org/officeDocument/2006/relationships/image" Target="../media/image283.png"/><Relationship Id="rId115" Type="http://schemas.openxmlformats.org/officeDocument/2006/relationships/image" Target="../media/image84.png"/><Relationship Id="rId157" Type="http://schemas.openxmlformats.org/officeDocument/2006/relationships/image" Target="../media/image105.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57.png"/><Relationship Id="rId199" Type="http://schemas.openxmlformats.org/officeDocument/2006/relationships/image" Target="../media/image126.png"/><Relationship Id="rId19" Type="http://schemas.openxmlformats.org/officeDocument/2006/relationships/image" Target="../media/image36.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242.png"/><Relationship Id="rId473" Type="http://schemas.openxmlformats.org/officeDocument/2006/relationships/image" Target="../media/image263.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93.png"/><Relationship Id="rId72" Type="http://schemas.openxmlformats.org/officeDocument/2006/relationships/customXml" Target="../ink/ink36.xml"/><Relationship Id="rId375" Type="http://schemas.openxmlformats.org/officeDocument/2006/relationships/image" Target="../media/image214.png"/><Relationship Id="rId3" Type="http://schemas.openxmlformats.org/officeDocument/2006/relationships/image" Target="../media/image28.png"/><Relationship Id="rId235" Type="http://schemas.openxmlformats.org/officeDocument/2006/relationships/image" Target="../media/image144.png"/><Relationship Id="rId277" Type="http://schemas.openxmlformats.org/officeDocument/2006/relationships/image" Target="../media/image165.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95.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47.png"/><Relationship Id="rId83" Type="http://schemas.openxmlformats.org/officeDocument/2006/relationships/image" Target="../media/image68.png"/><Relationship Id="rId179" Type="http://schemas.openxmlformats.org/officeDocument/2006/relationships/image" Target="../media/image116.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232.png"/><Relationship Id="rId453" Type="http://schemas.openxmlformats.org/officeDocument/2006/relationships/image" Target="../media/image253.png"/><Relationship Id="rId509" Type="http://schemas.openxmlformats.org/officeDocument/2006/relationships/customXml" Target="../ink/ink257.xml"/><Relationship Id="rId106" Type="http://schemas.openxmlformats.org/officeDocument/2006/relationships/customXml" Target="../ink/ink53.xml"/><Relationship Id="rId313" Type="http://schemas.openxmlformats.org/officeDocument/2006/relationships/image" Target="../media/image183.png"/><Relationship Id="rId495" Type="http://schemas.openxmlformats.org/officeDocument/2006/relationships/image" Target="../media/image27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204.png"/><Relationship Id="rId397" Type="http://schemas.openxmlformats.org/officeDocument/2006/relationships/image" Target="../media/image225.png"/><Relationship Id="rId520" Type="http://schemas.openxmlformats.org/officeDocument/2006/relationships/image" Target="../media/image284.png"/><Relationship Id="rId215" Type="http://schemas.openxmlformats.org/officeDocument/2006/relationships/image" Target="../media/image134.png"/><Relationship Id="rId257" Type="http://schemas.openxmlformats.org/officeDocument/2006/relationships/image" Target="../media/image155.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176.png"/><Relationship Id="rId63" Type="http://schemas.openxmlformats.org/officeDocument/2006/relationships/image" Target="../media/image58.png"/><Relationship Id="rId159" Type="http://schemas.openxmlformats.org/officeDocument/2006/relationships/image" Target="../media/image106.png"/><Relationship Id="rId366" Type="http://schemas.openxmlformats.org/officeDocument/2006/relationships/customXml" Target="../ink/ink183.xml"/></Relationships>
</file>

<file path=ppt/slides/_rels/slide14.xml.rels><?xml version="1.0" encoding="UTF-8" standalone="yes"?>
<Relationships xmlns="http://schemas.openxmlformats.org/package/2006/relationships"><Relationship Id="rId117" Type="http://schemas.openxmlformats.org/officeDocument/2006/relationships/image" Target="../media/image342.png"/><Relationship Id="rId21" Type="http://schemas.openxmlformats.org/officeDocument/2006/relationships/image" Target="../media/image294.png"/><Relationship Id="rId63" Type="http://schemas.openxmlformats.org/officeDocument/2006/relationships/image" Target="../media/image315.png"/><Relationship Id="rId159" Type="http://schemas.openxmlformats.org/officeDocument/2006/relationships/customXml" Target="../ink/ink341.xml"/><Relationship Id="rId170" Type="http://schemas.openxmlformats.org/officeDocument/2006/relationships/image" Target="../media/image368.png"/><Relationship Id="rId226" Type="http://schemas.openxmlformats.org/officeDocument/2006/relationships/customXml" Target="../ink/ink375.xml"/><Relationship Id="rId107" Type="http://schemas.openxmlformats.org/officeDocument/2006/relationships/image" Target="../media/image337.png"/><Relationship Id="rId11" Type="http://schemas.openxmlformats.org/officeDocument/2006/relationships/image" Target="../media/image289.png"/><Relationship Id="rId32" Type="http://schemas.openxmlformats.org/officeDocument/2006/relationships/customXml" Target="../ink/ink277.xml"/><Relationship Id="rId53" Type="http://schemas.openxmlformats.org/officeDocument/2006/relationships/image" Target="../media/image310.png"/><Relationship Id="rId74" Type="http://schemas.openxmlformats.org/officeDocument/2006/relationships/customXml" Target="../ink/ink298.xml"/><Relationship Id="rId128" Type="http://schemas.openxmlformats.org/officeDocument/2006/relationships/customXml" Target="../ink/ink325.xml"/><Relationship Id="rId149" Type="http://schemas.openxmlformats.org/officeDocument/2006/relationships/customXml" Target="../ink/ink336.xml"/><Relationship Id="rId5" Type="http://schemas.openxmlformats.org/officeDocument/2006/relationships/image" Target="../media/image286.png"/><Relationship Id="rId95" Type="http://schemas.openxmlformats.org/officeDocument/2006/relationships/image" Target="../media/image331.png"/><Relationship Id="rId160" Type="http://schemas.openxmlformats.org/officeDocument/2006/relationships/image" Target="../media/image363.png"/><Relationship Id="rId181" Type="http://schemas.openxmlformats.org/officeDocument/2006/relationships/image" Target="../media/image373.png"/><Relationship Id="rId216" Type="http://schemas.openxmlformats.org/officeDocument/2006/relationships/customXml" Target="../ink/ink370.xml"/><Relationship Id="rId237" Type="http://schemas.openxmlformats.org/officeDocument/2006/relationships/image" Target="../media/image401.png"/><Relationship Id="rId258" Type="http://schemas.openxmlformats.org/officeDocument/2006/relationships/customXml" Target="../ink/ink391.xml"/><Relationship Id="rId22" Type="http://schemas.openxmlformats.org/officeDocument/2006/relationships/customXml" Target="../ink/ink272.xml"/><Relationship Id="rId43" Type="http://schemas.openxmlformats.org/officeDocument/2006/relationships/image" Target="../media/image305.png"/><Relationship Id="rId64" Type="http://schemas.openxmlformats.org/officeDocument/2006/relationships/customXml" Target="../ink/ink293.xml"/><Relationship Id="rId118" Type="http://schemas.openxmlformats.org/officeDocument/2006/relationships/customXml" Target="../ink/ink320.xml"/><Relationship Id="rId139" Type="http://schemas.openxmlformats.org/officeDocument/2006/relationships/customXml" Target="../ink/ink331.xml"/><Relationship Id="rId85" Type="http://schemas.openxmlformats.org/officeDocument/2006/relationships/image" Target="../media/image326.png"/><Relationship Id="rId150" Type="http://schemas.openxmlformats.org/officeDocument/2006/relationships/image" Target="../media/image358.png"/><Relationship Id="rId171" Type="http://schemas.openxmlformats.org/officeDocument/2006/relationships/customXml" Target="../ink/ink347.xml"/><Relationship Id="rId192" Type="http://schemas.openxmlformats.org/officeDocument/2006/relationships/customXml" Target="../ink/ink358.xml"/><Relationship Id="rId206" Type="http://schemas.openxmlformats.org/officeDocument/2006/relationships/customXml" Target="../ink/ink365.xml"/><Relationship Id="rId227" Type="http://schemas.openxmlformats.org/officeDocument/2006/relationships/image" Target="../media/image396.png"/><Relationship Id="rId248" Type="http://schemas.openxmlformats.org/officeDocument/2006/relationships/customXml" Target="../ink/ink386.xml"/><Relationship Id="rId12" Type="http://schemas.openxmlformats.org/officeDocument/2006/relationships/customXml" Target="../ink/ink267.xml"/><Relationship Id="rId33" Type="http://schemas.openxmlformats.org/officeDocument/2006/relationships/image" Target="../media/image300.png"/><Relationship Id="rId108" Type="http://schemas.openxmlformats.org/officeDocument/2006/relationships/customXml" Target="../ink/ink315.xml"/><Relationship Id="rId129" Type="http://schemas.openxmlformats.org/officeDocument/2006/relationships/image" Target="../media/image348.png"/><Relationship Id="rId54" Type="http://schemas.openxmlformats.org/officeDocument/2006/relationships/customXml" Target="../ink/ink288.xml"/><Relationship Id="rId75" Type="http://schemas.openxmlformats.org/officeDocument/2006/relationships/image" Target="../media/image321.png"/><Relationship Id="rId96" Type="http://schemas.openxmlformats.org/officeDocument/2006/relationships/customXml" Target="../ink/ink309.xml"/><Relationship Id="rId140" Type="http://schemas.openxmlformats.org/officeDocument/2006/relationships/image" Target="../media/image353.png"/><Relationship Id="rId161" Type="http://schemas.openxmlformats.org/officeDocument/2006/relationships/customXml" Target="../ink/ink342.xml"/><Relationship Id="rId182" Type="http://schemas.openxmlformats.org/officeDocument/2006/relationships/customXml" Target="../ink/ink353.xml"/><Relationship Id="rId217" Type="http://schemas.openxmlformats.org/officeDocument/2006/relationships/image" Target="../media/image391.png"/><Relationship Id="rId6" Type="http://schemas.openxmlformats.org/officeDocument/2006/relationships/customXml" Target="../ink/ink264.xml"/><Relationship Id="rId238" Type="http://schemas.openxmlformats.org/officeDocument/2006/relationships/customXml" Target="../ink/ink381.xml"/><Relationship Id="rId259" Type="http://schemas.openxmlformats.org/officeDocument/2006/relationships/image" Target="../media/image412.png"/><Relationship Id="rId23" Type="http://schemas.openxmlformats.org/officeDocument/2006/relationships/image" Target="../media/image295.png"/><Relationship Id="rId119" Type="http://schemas.openxmlformats.org/officeDocument/2006/relationships/image" Target="../media/image343.png"/><Relationship Id="rId44" Type="http://schemas.openxmlformats.org/officeDocument/2006/relationships/customXml" Target="../ink/ink283.xml"/><Relationship Id="rId65" Type="http://schemas.openxmlformats.org/officeDocument/2006/relationships/image" Target="../media/image316.png"/><Relationship Id="rId86" Type="http://schemas.openxmlformats.org/officeDocument/2006/relationships/customXml" Target="../ink/ink304.xml"/><Relationship Id="rId130" Type="http://schemas.openxmlformats.org/officeDocument/2006/relationships/customXml" Target="../ink/ink326.xml"/><Relationship Id="rId151" Type="http://schemas.openxmlformats.org/officeDocument/2006/relationships/customXml" Target="../ink/ink337.xml"/><Relationship Id="rId172" Type="http://schemas.openxmlformats.org/officeDocument/2006/relationships/image" Target="../media/image369.png"/><Relationship Id="rId193" Type="http://schemas.openxmlformats.org/officeDocument/2006/relationships/image" Target="../media/image379.png"/><Relationship Id="rId207" Type="http://schemas.openxmlformats.org/officeDocument/2006/relationships/image" Target="../media/image386.png"/><Relationship Id="rId228" Type="http://schemas.openxmlformats.org/officeDocument/2006/relationships/customXml" Target="../ink/ink376.xml"/><Relationship Id="rId249" Type="http://schemas.openxmlformats.org/officeDocument/2006/relationships/image" Target="../media/image407.png"/><Relationship Id="rId13" Type="http://schemas.openxmlformats.org/officeDocument/2006/relationships/image" Target="../media/image290.png"/><Relationship Id="rId109" Type="http://schemas.openxmlformats.org/officeDocument/2006/relationships/image" Target="../media/image338.png"/><Relationship Id="rId260" Type="http://schemas.openxmlformats.org/officeDocument/2006/relationships/customXml" Target="../ink/ink392.xml"/><Relationship Id="rId34" Type="http://schemas.openxmlformats.org/officeDocument/2006/relationships/customXml" Target="../ink/ink278.xml"/><Relationship Id="rId55" Type="http://schemas.openxmlformats.org/officeDocument/2006/relationships/image" Target="../media/image311.png"/><Relationship Id="rId76" Type="http://schemas.openxmlformats.org/officeDocument/2006/relationships/customXml" Target="../ink/ink299.xml"/><Relationship Id="rId97" Type="http://schemas.openxmlformats.org/officeDocument/2006/relationships/image" Target="../media/image332.png"/><Relationship Id="rId120" Type="http://schemas.openxmlformats.org/officeDocument/2006/relationships/customXml" Target="../ink/ink321.xml"/><Relationship Id="rId141" Type="http://schemas.openxmlformats.org/officeDocument/2006/relationships/customXml" Target="../ink/ink332.xml"/><Relationship Id="rId7" Type="http://schemas.openxmlformats.org/officeDocument/2006/relationships/image" Target="../media/image287.png"/><Relationship Id="rId162" Type="http://schemas.openxmlformats.org/officeDocument/2006/relationships/image" Target="../media/image364.png"/><Relationship Id="rId183" Type="http://schemas.openxmlformats.org/officeDocument/2006/relationships/image" Target="../media/image374.png"/><Relationship Id="rId218" Type="http://schemas.openxmlformats.org/officeDocument/2006/relationships/customXml" Target="../ink/ink371.xml"/><Relationship Id="rId239" Type="http://schemas.openxmlformats.org/officeDocument/2006/relationships/image" Target="../media/image402.png"/><Relationship Id="rId250" Type="http://schemas.openxmlformats.org/officeDocument/2006/relationships/customXml" Target="../ink/ink387.xml"/><Relationship Id="rId24" Type="http://schemas.openxmlformats.org/officeDocument/2006/relationships/customXml" Target="../ink/ink273.xml"/><Relationship Id="rId45" Type="http://schemas.openxmlformats.org/officeDocument/2006/relationships/image" Target="../media/image306.png"/><Relationship Id="rId66" Type="http://schemas.openxmlformats.org/officeDocument/2006/relationships/customXml" Target="../ink/ink294.xml"/><Relationship Id="rId87" Type="http://schemas.openxmlformats.org/officeDocument/2006/relationships/image" Target="../media/image327.png"/><Relationship Id="rId110" Type="http://schemas.openxmlformats.org/officeDocument/2006/relationships/customXml" Target="../ink/ink316.xml"/><Relationship Id="rId131" Type="http://schemas.openxmlformats.org/officeDocument/2006/relationships/image" Target="../media/image349.png"/><Relationship Id="rId152" Type="http://schemas.openxmlformats.org/officeDocument/2006/relationships/image" Target="../media/image359.png"/><Relationship Id="rId173" Type="http://schemas.openxmlformats.org/officeDocument/2006/relationships/customXml" Target="../ink/ink348.xml"/><Relationship Id="rId194" Type="http://schemas.openxmlformats.org/officeDocument/2006/relationships/customXml" Target="../ink/ink359.xml"/><Relationship Id="rId208" Type="http://schemas.openxmlformats.org/officeDocument/2006/relationships/customXml" Target="../ink/ink366.xml"/><Relationship Id="rId229" Type="http://schemas.openxmlformats.org/officeDocument/2006/relationships/image" Target="../media/image397.png"/><Relationship Id="rId240" Type="http://schemas.openxmlformats.org/officeDocument/2006/relationships/customXml" Target="../ink/ink382.xml"/><Relationship Id="rId261" Type="http://schemas.openxmlformats.org/officeDocument/2006/relationships/image" Target="../media/image413.png"/><Relationship Id="rId14" Type="http://schemas.openxmlformats.org/officeDocument/2006/relationships/customXml" Target="../ink/ink268.xml"/><Relationship Id="rId35" Type="http://schemas.openxmlformats.org/officeDocument/2006/relationships/image" Target="../media/image301.png"/><Relationship Id="rId56" Type="http://schemas.openxmlformats.org/officeDocument/2006/relationships/customXml" Target="../ink/ink289.xml"/><Relationship Id="rId77" Type="http://schemas.openxmlformats.org/officeDocument/2006/relationships/image" Target="../media/image322.png"/><Relationship Id="rId100" Type="http://schemas.openxmlformats.org/officeDocument/2006/relationships/customXml" Target="../ink/ink311.xml"/><Relationship Id="rId8" Type="http://schemas.openxmlformats.org/officeDocument/2006/relationships/customXml" Target="../ink/ink265.xml"/><Relationship Id="rId98" Type="http://schemas.openxmlformats.org/officeDocument/2006/relationships/customXml" Target="../ink/ink310.xml"/><Relationship Id="rId121" Type="http://schemas.openxmlformats.org/officeDocument/2006/relationships/image" Target="../media/image344.png"/><Relationship Id="rId142" Type="http://schemas.openxmlformats.org/officeDocument/2006/relationships/image" Target="../media/image354.png"/><Relationship Id="rId163" Type="http://schemas.openxmlformats.org/officeDocument/2006/relationships/customXml" Target="../ink/ink343.xml"/><Relationship Id="rId184" Type="http://schemas.openxmlformats.org/officeDocument/2006/relationships/customXml" Target="../ink/ink354.xml"/><Relationship Id="rId219" Type="http://schemas.openxmlformats.org/officeDocument/2006/relationships/image" Target="../media/image392.png"/><Relationship Id="rId230" Type="http://schemas.openxmlformats.org/officeDocument/2006/relationships/customXml" Target="../ink/ink377.xml"/><Relationship Id="rId251" Type="http://schemas.openxmlformats.org/officeDocument/2006/relationships/image" Target="../media/image408.png"/><Relationship Id="rId25" Type="http://schemas.openxmlformats.org/officeDocument/2006/relationships/image" Target="../media/image296.png"/><Relationship Id="rId46" Type="http://schemas.openxmlformats.org/officeDocument/2006/relationships/customXml" Target="../ink/ink284.xml"/><Relationship Id="rId67" Type="http://schemas.openxmlformats.org/officeDocument/2006/relationships/image" Target="../media/image317.png"/><Relationship Id="rId88" Type="http://schemas.openxmlformats.org/officeDocument/2006/relationships/customXml" Target="../ink/ink305.xml"/><Relationship Id="rId111" Type="http://schemas.openxmlformats.org/officeDocument/2006/relationships/image" Target="../media/image339.png"/><Relationship Id="rId132" Type="http://schemas.openxmlformats.org/officeDocument/2006/relationships/customXml" Target="../ink/ink327.xml"/><Relationship Id="rId153" Type="http://schemas.openxmlformats.org/officeDocument/2006/relationships/customXml" Target="../ink/ink338.xml"/><Relationship Id="rId174" Type="http://schemas.openxmlformats.org/officeDocument/2006/relationships/customXml" Target="../ink/ink349.xml"/><Relationship Id="rId195" Type="http://schemas.openxmlformats.org/officeDocument/2006/relationships/image" Target="../media/image380.png"/><Relationship Id="rId209" Type="http://schemas.openxmlformats.org/officeDocument/2006/relationships/image" Target="../media/image387.png"/><Relationship Id="rId220" Type="http://schemas.openxmlformats.org/officeDocument/2006/relationships/customXml" Target="../ink/ink372.xml"/><Relationship Id="rId241" Type="http://schemas.openxmlformats.org/officeDocument/2006/relationships/image" Target="../media/image403.png"/><Relationship Id="rId15" Type="http://schemas.openxmlformats.org/officeDocument/2006/relationships/image" Target="../media/image291.png"/><Relationship Id="rId36" Type="http://schemas.openxmlformats.org/officeDocument/2006/relationships/customXml" Target="../ink/ink279.xml"/><Relationship Id="rId57" Type="http://schemas.openxmlformats.org/officeDocument/2006/relationships/image" Target="../media/image312.png"/><Relationship Id="rId262" Type="http://schemas.openxmlformats.org/officeDocument/2006/relationships/customXml" Target="../ink/ink393.xml"/><Relationship Id="rId78" Type="http://schemas.openxmlformats.org/officeDocument/2006/relationships/customXml" Target="../ink/ink300.xml"/><Relationship Id="rId99" Type="http://schemas.openxmlformats.org/officeDocument/2006/relationships/image" Target="../media/image333.png"/><Relationship Id="rId101" Type="http://schemas.openxmlformats.org/officeDocument/2006/relationships/image" Target="../media/image334.png"/><Relationship Id="rId122" Type="http://schemas.openxmlformats.org/officeDocument/2006/relationships/customXml" Target="../ink/ink322.xml"/><Relationship Id="rId143" Type="http://schemas.openxmlformats.org/officeDocument/2006/relationships/customXml" Target="../ink/ink333.xml"/><Relationship Id="rId164" Type="http://schemas.openxmlformats.org/officeDocument/2006/relationships/image" Target="../media/image365.png"/><Relationship Id="rId185" Type="http://schemas.openxmlformats.org/officeDocument/2006/relationships/image" Target="../media/image375.png"/><Relationship Id="rId9" Type="http://schemas.openxmlformats.org/officeDocument/2006/relationships/image" Target="../media/image288.png"/><Relationship Id="rId210" Type="http://schemas.openxmlformats.org/officeDocument/2006/relationships/customXml" Target="../ink/ink367.xml"/><Relationship Id="rId26" Type="http://schemas.openxmlformats.org/officeDocument/2006/relationships/customXml" Target="../ink/ink274.xml"/><Relationship Id="rId231" Type="http://schemas.openxmlformats.org/officeDocument/2006/relationships/image" Target="../media/image398.png"/><Relationship Id="rId252" Type="http://schemas.openxmlformats.org/officeDocument/2006/relationships/customXml" Target="../ink/ink388.xml"/><Relationship Id="rId47" Type="http://schemas.openxmlformats.org/officeDocument/2006/relationships/image" Target="../media/image307.png"/><Relationship Id="rId68" Type="http://schemas.openxmlformats.org/officeDocument/2006/relationships/customXml" Target="../ink/ink295.xml"/><Relationship Id="rId89" Type="http://schemas.openxmlformats.org/officeDocument/2006/relationships/image" Target="../media/image328.png"/><Relationship Id="rId112" Type="http://schemas.openxmlformats.org/officeDocument/2006/relationships/customXml" Target="../ink/ink317.xml"/><Relationship Id="rId133" Type="http://schemas.openxmlformats.org/officeDocument/2006/relationships/image" Target="../media/image350.png"/><Relationship Id="rId154" Type="http://schemas.openxmlformats.org/officeDocument/2006/relationships/image" Target="../media/image360.png"/><Relationship Id="rId175" Type="http://schemas.openxmlformats.org/officeDocument/2006/relationships/image" Target="../media/image370.png"/><Relationship Id="rId196" Type="http://schemas.openxmlformats.org/officeDocument/2006/relationships/customXml" Target="../ink/ink360.xml"/><Relationship Id="rId200" Type="http://schemas.openxmlformats.org/officeDocument/2006/relationships/customXml" Target="../ink/ink362.xml"/><Relationship Id="rId16" Type="http://schemas.openxmlformats.org/officeDocument/2006/relationships/customXml" Target="../ink/ink269.xml"/><Relationship Id="rId221" Type="http://schemas.openxmlformats.org/officeDocument/2006/relationships/image" Target="../media/image393.png"/><Relationship Id="rId242" Type="http://schemas.openxmlformats.org/officeDocument/2006/relationships/customXml" Target="../ink/ink383.xml"/><Relationship Id="rId263" Type="http://schemas.openxmlformats.org/officeDocument/2006/relationships/image" Target="../media/image414.png"/><Relationship Id="rId37" Type="http://schemas.openxmlformats.org/officeDocument/2006/relationships/image" Target="../media/image302.png"/><Relationship Id="rId58" Type="http://schemas.openxmlformats.org/officeDocument/2006/relationships/customXml" Target="../ink/ink290.xml"/><Relationship Id="rId79" Type="http://schemas.openxmlformats.org/officeDocument/2006/relationships/image" Target="../media/image323.png"/><Relationship Id="rId102" Type="http://schemas.openxmlformats.org/officeDocument/2006/relationships/customXml" Target="../ink/ink312.xml"/><Relationship Id="rId123" Type="http://schemas.openxmlformats.org/officeDocument/2006/relationships/image" Target="../media/image345.png"/><Relationship Id="rId144" Type="http://schemas.openxmlformats.org/officeDocument/2006/relationships/image" Target="../media/image355.png"/><Relationship Id="rId90" Type="http://schemas.openxmlformats.org/officeDocument/2006/relationships/customXml" Target="../ink/ink306.xml"/><Relationship Id="rId165" Type="http://schemas.openxmlformats.org/officeDocument/2006/relationships/customXml" Target="../ink/ink344.xml"/><Relationship Id="rId186" Type="http://schemas.openxmlformats.org/officeDocument/2006/relationships/customXml" Target="../ink/ink355.xml"/><Relationship Id="rId211" Type="http://schemas.openxmlformats.org/officeDocument/2006/relationships/image" Target="../media/image388.png"/><Relationship Id="rId232" Type="http://schemas.openxmlformats.org/officeDocument/2006/relationships/customXml" Target="../ink/ink378.xml"/><Relationship Id="rId253" Type="http://schemas.openxmlformats.org/officeDocument/2006/relationships/image" Target="../media/image409.png"/><Relationship Id="rId27" Type="http://schemas.openxmlformats.org/officeDocument/2006/relationships/image" Target="../media/image297.png"/><Relationship Id="rId48" Type="http://schemas.openxmlformats.org/officeDocument/2006/relationships/customXml" Target="../ink/ink285.xml"/><Relationship Id="rId69" Type="http://schemas.openxmlformats.org/officeDocument/2006/relationships/image" Target="../media/image318.png"/><Relationship Id="rId113" Type="http://schemas.openxmlformats.org/officeDocument/2006/relationships/image" Target="../media/image340.png"/><Relationship Id="rId134" Type="http://schemas.openxmlformats.org/officeDocument/2006/relationships/customXml" Target="../ink/ink328.xml"/><Relationship Id="rId80" Type="http://schemas.openxmlformats.org/officeDocument/2006/relationships/customXml" Target="../ink/ink301.xml"/><Relationship Id="rId155" Type="http://schemas.openxmlformats.org/officeDocument/2006/relationships/customXml" Target="../ink/ink339.xml"/><Relationship Id="rId176" Type="http://schemas.openxmlformats.org/officeDocument/2006/relationships/customXml" Target="../ink/ink350.xml"/><Relationship Id="rId197" Type="http://schemas.openxmlformats.org/officeDocument/2006/relationships/image" Target="../media/image381.png"/><Relationship Id="rId201" Type="http://schemas.openxmlformats.org/officeDocument/2006/relationships/image" Target="../media/image383.png"/><Relationship Id="rId222" Type="http://schemas.openxmlformats.org/officeDocument/2006/relationships/customXml" Target="../ink/ink373.xml"/><Relationship Id="rId243" Type="http://schemas.openxmlformats.org/officeDocument/2006/relationships/image" Target="../media/image404.png"/><Relationship Id="rId264" Type="http://schemas.openxmlformats.org/officeDocument/2006/relationships/customXml" Target="../ink/ink394.xml"/><Relationship Id="rId17" Type="http://schemas.openxmlformats.org/officeDocument/2006/relationships/image" Target="../media/image292.png"/><Relationship Id="rId38" Type="http://schemas.openxmlformats.org/officeDocument/2006/relationships/customXml" Target="../ink/ink280.xml"/><Relationship Id="rId59" Type="http://schemas.openxmlformats.org/officeDocument/2006/relationships/image" Target="../media/image313.png"/><Relationship Id="rId103" Type="http://schemas.openxmlformats.org/officeDocument/2006/relationships/image" Target="../media/image335.png"/><Relationship Id="rId124" Type="http://schemas.openxmlformats.org/officeDocument/2006/relationships/customXml" Target="../ink/ink323.xml"/><Relationship Id="rId70" Type="http://schemas.openxmlformats.org/officeDocument/2006/relationships/customXml" Target="../ink/ink296.xml"/><Relationship Id="rId91" Type="http://schemas.openxmlformats.org/officeDocument/2006/relationships/image" Target="../media/image329.png"/><Relationship Id="rId145" Type="http://schemas.openxmlformats.org/officeDocument/2006/relationships/customXml" Target="../ink/ink334.xml"/><Relationship Id="rId166" Type="http://schemas.openxmlformats.org/officeDocument/2006/relationships/image" Target="../media/image366.png"/><Relationship Id="rId187" Type="http://schemas.openxmlformats.org/officeDocument/2006/relationships/image" Target="../media/image376.png"/><Relationship Id="rId1" Type="http://schemas.openxmlformats.org/officeDocument/2006/relationships/slideLayout" Target="../slideLayouts/slideLayout2.xml"/><Relationship Id="rId212" Type="http://schemas.openxmlformats.org/officeDocument/2006/relationships/customXml" Target="../ink/ink368.xml"/><Relationship Id="rId233" Type="http://schemas.openxmlformats.org/officeDocument/2006/relationships/image" Target="../media/image399.png"/><Relationship Id="rId254" Type="http://schemas.openxmlformats.org/officeDocument/2006/relationships/customXml" Target="../ink/ink389.xml"/><Relationship Id="rId28" Type="http://schemas.openxmlformats.org/officeDocument/2006/relationships/customXml" Target="../ink/ink275.xml"/><Relationship Id="rId49" Type="http://schemas.openxmlformats.org/officeDocument/2006/relationships/image" Target="../media/image308.png"/><Relationship Id="rId114" Type="http://schemas.openxmlformats.org/officeDocument/2006/relationships/customXml" Target="../ink/ink318.xml"/><Relationship Id="rId60" Type="http://schemas.openxmlformats.org/officeDocument/2006/relationships/customXml" Target="../ink/ink291.xml"/><Relationship Id="rId81" Type="http://schemas.openxmlformats.org/officeDocument/2006/relationships/image" Target="../media/image324.png"/><Relationship Id="rId135" Type="http://schemas.openxmlformats.org/officeDocument/2006/relationships/image" Target="../media/image351.png"/><Relationship Id="rId156" Type="http://schemas.openxmlformats.org/officeDocument/2006/relationships/image" Target="../media/image361.png"/><Relationship Id="rId177" Type="http://schemas.openxmlformats.org/officeDocument/2006/relationships/image" Target="../media/image371.png"/><Relationship Id="rId198" Type="http://schemas.openxmlformats.org/officeDocument/2006/relationships/customXml" Target="../ink/ink361.xml"/><Relationship Id="rId202" Type="http://schemas.openxmlformats.org/officeDocument/2006/relationships/customXml" Target="../ink/ink363.xml"/><Relationship Id="rId223" Type="http://schemas.openxmlformats.org/officeDocument/2006/relationships/image" Target="../media/image394.png"/><Relationship Id="rId244" Type="http://schemas.openxmlformats.org/officeDocument/2006/relationships/customXml" Target="../ink/ink384.xml"/><Relationship Id="rId18" Type="http://schemas.openxmlformats.org/officeDocument/2006/relationships/customXml" Target="../ink/ink270.xml"/><Relationship Id="rId39" Type="http://schemas.openxmlformats.org/officeDocument/2006/relationships/image" Target="../media/image303.png"/><Relationship Id="rId265" Type="http://schemas.openxmlformats.org/officeDocument/2006/relationships/image" Target="../media/image415.png"/><Relationship Id="rId50" Type="http://schemas.openxmlformats.org/officeDocument/2006/relationships/customXml" Target="../ink/ink286.xml"/><Relationship Id="rId104" Type="http://schemas.openxmlformats.org/officeDocument/2006/relationships/customXml" Target="../ink/ink313.xml"/><Relationship Id="rId125" Type="http://schemas.openxmlformats.org/officeDocument/2006/relationships/image" Target="../media/image346.png"/><Relationship Id="rId146" Type="http://schemas.openxmlformats.org/officeDocument/2006/relationships/image" Target="../media/image356.png"/><Relationship Id="rId167" Type="http://schemas.openxmlformats.org/officeDocument/2006/relationships/customXml" Target="../ink/ink345.xml"/><Relationship Id="rId188" Type="http://schemas.openxmlformats.org/officeDocument/2006/relationships/customXml" Target="../ink/ink356.xml"/><Relationship Id="rId71" Type="http://schemas.openxmlformats.org/officeDocument/2006/relationships/image" Target="../media/image319.png"/><Relationship Id="rId92" Type="http://schemas.openxmlformats.org/officeDocument/2006/relationships/customXml" Target="../ink/ink307.xml"/><Relationship Id="rId213" Type="http://schemas.openxmlformats.org/officeDocument/2006/relationships/image" Target="../media/image389.png"/><Relationship Id="rId234" Type="http://schemas.openxmlformats.org/officeDocument/2006/relationships/customXml" Target="../ink/ink379.xml"/><Relationship Id="rId2" Type="http://schemas.openxmlformats.org/officeDocument/2006/relationships/notesSlide" Target="../notesSlides/notesSlide4.xml"/><Relationship Id="rId29" Type="http://schemas.openxmlformats.org/officeDocument/2006/relationships/image" Target="../media/image298.png"/><Relationship Id="rId255" Type="http://schemas.openxmlformats.org/officeDocument/2006/relationships/image" Target="../media/image410.png"/><Relationship Id="rId40" Type="http://schemas.openxmlformats.org/officeDocument/2006/relationships/customXml" Target="../ink/ink281.xml"/><Relationship Id="rId115" Type="http://schemas.openxmlformats.org/officeDocument/2006/relationships/image" Target="../media/image341.png"/><Relationship Id="rId136" Type="http://schemas.openxmlformats.org/officeDocument/2006/relationships/customXml" Target="../ink/ink329.xml"/><Relationship Id="rId157" Type="http://schemas.openxmlformats.org/officeDocument/2006/relationships/customXml" Target="../ink/ink340.xml"/><Relationship Id="rId178" Type="http://schemas.openxmlformats.org/officeDocument/2006/relationships/customXml" Target="../ink/ink351.xml"/><Relationship Id="rId61" Type="http://schemas.openxmlformats.org/officeDocument/2006/relationships/image" Target="../media/image314.png"/><Relationship Id="rId82" Type="http://schemas.openxmlformats.org/officeDocument/2006/relationships/customXml" Target="../ink/ink302.xml"/><Relationship Id="rId199" Type="http://schemas.openxmlformats.org/officeDocument/2006/relationships/image" Target="../media/image382.png"/><Relationship Id="rId203" Type="http://schemas.openxmlformats.org/officeDocument/2006/relationships/image" Target="../media/image384.png"/><Relationship Id="rId19" Type="http://schemas.openxmlformats.org/officeDocument/2006/relationships/image" Target="../media/image293.png"/><Relationship Id="rId224" Type="http://schemas.openxmlformats.org/officeDocument/2006/relationships/customXml" Target="../ink/ink374.xml"/><Relationship Id="rId245" Type="http://schemas.openxmlformats.org/officeDocument/2006/relationships/image" Target="../media/image405.png"/><Relationship Id="rId30" Type="http://schemas.openxmlformats.org/officeDocument/2006/relationships/customXml" Target="../ink/ink276.xml"/><Relationship Id="rId105" Type="http://schemas.openxmlformats.org/officeDocument/2006/relationships/image" Target="../media/image336.png"/><Relationship Id="rId126" Type="http://schemas.openxmlformats.org/officeDocument/2006/relationships/customXml" Target="../ink/ink324.xml"/><Relationship Id="rId147" Type="http://schemas.openxmlformats.org/officeDocument/2006/relationships/customXml" Target="../ink/ink335.xml"/><Relationship Id="rId168" Type="http://schemas.openxmlformats.org/officeDocument/2006/relationships/image" Target="../media/image367.png"/><Relationship Id="rId51" Type="http://schemas.openxmlformats.org/officeDocument/2006/relationships/image" Target="../media/image309.png"/><Relationship Id="rId72" Type="http://schemas.openxmlformats.org/officeDocument/2006/relationships/customXml" Target="../ink/ink297.xml"/><Relationship Id="rId93" Type="http://schemas.openxmlformats.org/officeDocument/2006/relationships/image" Target="../media/image330.png"/><Relationship Id="rId189" Type="http://schemas.openxmlformats.org/officeDocument/2006/relationships/image" Target="../media/image377.png"/><Relationship Id="rId3" Type="http://schemas.openxmlformats.org/officeDocument/2006/relationships/image" Target="../media/image285.png"/><Relationship Id="rId214" Type="http://schemas.openxmlformats.org/officeDocument/2006/relationships/customXml" Target="../ink/ink369.xml"/><Relationship Id="rId235" Type="http://schemas.openxmlformats.org/officeDocument/2006/relationships/image" Target="../media/image400.png"/><Relationship Id="rId256" Type="http://schemas.openxmlformats.org/officeDocument/2006/relationships/customXml" Target="../ink/ink390.xml"/><Relationship Id="rId116" Type="http://schemas.openxmlformats.org/officeDocument/2006/relationships/customXml" Target="../ink/ink319.xml"/><Relationship Id="rId137" Type="http://schemas.openxmlformats.org/officeDocument/2006/relationships/customXml" Target="../ink/ink330.xml"/><Relationship Id="rId158" Type="http://schemas.openxmlformats.org/officeDocument/2006/relationships/image" Target="../media/image362.png"/><Relationship Id="rId20" Type="http://schemas.openxmlformats.org/officeDocument/2006/relationships/customXml" Target="../ink/ink271.xml"/><Relationship Id="rId41" Type="http://schemas.openxmlformats.org/officeDocument/2006/relationships/image" Target="../media/image304.png"/><Relationship Id="rId62" Type="http://schemas.openxmlformats.org/officeDocument/2006/relationships/customXml" Target="../ink/ink292.xml"/><Relationship Id="rId83" Type="http://schemas.openxmlformats.org/officeDocument/2006/relationships/image" Target="../media/image325.png"/><Relationship Id="rId179" Type="http://schemas.openxmlformats.org/officeDocument/2006/relationships/image" Target="../media/image372.png"/><Relationship Id="rId190" Type="http://schemas.openxmlformats.org/officeDocument/2006/relationships/customXml" Target="../ink/ink357.xml"/><Relationship Id="rId204" Type="http://schemas.openxmlformats.org/officeDocument/2006/relationships/customXml" Target="../ink/ink364.xml"/><Relationship Id="rId225" Type="http://schemas.openxmlformats.org/officeDocument/2006/relationships/image" Target="../media/image395.png"/><Relationship Id="rId246" Type="http://schemas.openxmlformats.org/officeDocument/2006/relationships/customXml" Target="../ink/ink385.xml"/><Relationship Id="rId106" Type="http://schemas.openxmlformats.org/officeDocument/2006/relationships/customXml" Target="../ink/ink314.xml"/><Relationship Id="rId127" Type="http://schemas.openxmlformats.org/officeDocument/2006/relationships/image" Target="../media/image347.png"/><Relationship Id="rId10" Type="http://schemas.openxmlformats.org/officeDocument/2006/relationships/customXml" Target="../ink/ink266.xml"/><Relationship Id="rId31" Type="http://schemas.openxmlformats.org/officeDocument/2006/relationships/image" Target="../media/image299.png"/><Relationship Id="rId52" Type="http://schemas.openxmlformats.org/officeDocument/2006/relationships/customXml" Target="../ink/ink287.xml"/><Relationship Id="rId73" Type="http://schemas.openxmlformats.org/officeDocument/2006/relationships/image" Target="../media/image320.png"/><Relationship Id="rId94" Type="http://schemas.openxmlformats.org/officeDocument/2006/relationships/customXml" Target="../ink/ink308.xml"/><Relationship Id="rId148" Type="http://schemas.openxmlformats.org/officeDocument/2006/relationships/image" Target="../media/image357.png"/><Relationship Id="rId169" Type="http://schemas.openxmlformats.org/officeDocument/2006/relationships/customXml" Target="../ink/ink346.xml"/><Relationship Id="rId4" Type="http://schemas.openxmlformats.org/officeDocument/2006/relationships/customXml" Target="../ink/ink263.xml"/><Relationship Id="rId180" Type="http://schemas.openxmlformats.org/officeDocument/2006/relationships/customXml" Target="../ink/ink352.xml"/><Relationship Id="rId215" Type="http://schemas.openxmlformats.org/officeDocument/2006/relationships/image" Target="../media/image390.png"/><Relationship Id="rId236" Type="http://schemas.openxmlformats.org/officeDocument/2006/relationships/customXml" Target="../ink/ink380.xml"/><Relationship Id="rId257" Type="http://schemas.openxmlformats.org/officeDocument/2006/relationships/image" Target="../media/image411.png"/><Relationship Id="rId42" Type="http://schemas.openxmlformats.org/officeDocument/2006/relationships/customXml" Target="../ink/ink282.xml"/><Relationship Id="rId84" Type="http://schemas.openxmlformats.org/officeDocument/2006/relationships/customXml" Target="../ink/ink303.xml"/><Relationship Id="rId138" Type="http://schemas.openxmlformats.org/officeDocument/2006/relationships/image" Target="../media/image352.png"/><Relationship Id="rId191" Type="http://schemas.openxmlformats.org/officeDocument/2006/relationships/image" Target="../media/image378.png"/><Relationship Id="rId205" Type="http://schemas.openxmlformats.org/officeDocument/2006/relationships/image" Target="../media/image385.png"/><Relationship Id="rId247" Type="http://schemas.openxmlformats.org/officeDocument/2006/relationships/image" Target="../media/image4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50.png"/><Relationship Id="rId299" Type="http://schemas.openxmlformats.org/officeDocument/2006/relationships/image" Target="../media/image2360.png"/><Relationship Id="rId21" Type="http://schemas.openxmlformats.org/officeDocument/2006/relationships/image" Target="../media/image970.png"/><Relationship Id="rId63" Type="http://schemas.openxmlformats.org/officeDocument/2006/relationships/image" Target="../media/image1180.png"/><Relationship Id="rId159" Type="http://schemas.openxmlformats.org/officeDocument/2006/relationships/image" Target="../media/image1660.png"/><Relationship Id="rId324" Type="http://schemas.openxmlformats.org/officeDocument/2006/relationships/customXml" Target="../ink/ink556.xml"/><Relationship Id="rId366" Type="http://schemas.openxmlformats.org/officeDocument/2006/relationships/customXml" Target="../ink/ink577.xml"/><Relationship Id="rId170" Type="http://schemas.openxmlformats.org/officeDocument/2006/relationships/customXml" Target="../ink/ink479.xml"/><Relationship Id="rId226" Type="http://schemas.openxmlformats.org/officeDocument/2006/relationships/customXml" Target="../ink/ink507.xml"/><Relationship Id="rId433" Type="http://schemas.openxmlformats.org/officeDocument/2006/relationships/image" Target="../media/image3030.png"/><Relationship Id="rId268" Type="http://schemas.openxmlformats.org/officeDocument/2006/relationships/customXml" Target="../ink/ink528.xml"/><Relationship Id="rId32" Type="http://schemas.openxmlformats.org/officeDocument/2006/relationships/customXml" Target="../ink/ink410.xml"/><Relationship Id="rId74" Type="http://schemas.openxmlformats.org/officeDocument/2006/relationships/customXml" Target="../ink/ink431.xml"/><Relationship Id="rId128" Type="http://schemas.openxmlformats.org/officeDocument/2006/relationships/customXml" Target="../ink/ink458.xml"/><Relationship Id="rId335" Type="http://schemas.openxmlformats.org/officeDocument/2006/relationships/image" Target="../media/image2540.png"/><Relationship Id="rId377" Type="http://schemas.openxmlformats.org/officeDocument/2006/relationships/image" Target="../media/image2750.png"/><Relationship Id="rId5" Type="http://schemas.openxmlformats.org/officeDocument/2006/relationships/image" Target="../media/image890.png"/><Relationship Id="rId181" Type="http://schemas.openxmlformats.org/officeDocument/2006/relationships/image" Target="../media/image1770.png"/><Relationship Id="rId237" Type="http://schemas.openxmlformats.org/officeDocument/2006/relationships/image" Target="../media/image2050.png"/><Relationship Id="rId402" Type="http://schemas.openxmlformats.org/officeDocument/2006/relationships/customXml" Target="../ink/ink595.xml"/><Relationship Id="rId279" Type="http://schemas.openxmlformats.org/officeDocument/2006/relationships/image" Target="../media/image2260.png"/><Relationship Id="rId444" Type="http://schemas.openxmlformats.org/officeDocument/2006/relationships/customXml" Target="../ink/ink616.xml"/><Relationship Id="rId43" Type="http://schemas.openxmlformats.org/officeDocument/2006/relationships/image" Target="../media/image1080.png"/><Relationship Id="rId139" Type="http://schemas.openxmlformats.org/officeDocument/2006/relationships/image" Target="../media/image1560.png"/><Relationship Id="rId290" Type="http://schemas.openxmlformats.org/officeDocument/2006/relationships/customXml" Target="../ink/ink539.xml"/><Relationship Id="rId304" Type="http://schemas.openxmlformats.org/officeDocument/2006/relationships/customXml" Target="../ink/ink546.xml"/><Relationship Id="rId346" Type="http://schemas.openxmlformats.org/officeDocument/2006/relationships/customXml" Target="../ink/ink567.xml"/><Relationship Id="rId388" Type="http://schemas.openxmlformats.org/officeDocument/2006/relationships/customXml" Target="../ink/ink588.xml"/><Relationship Id="rId85" Type="http://schemas.openxmlformats.org/officeDocument/2006/relationships/image" Target="../media/image1290.png"/><Relationship Id="rId150" Type="http://schemas.openxmlformats.org/officeDocument/2006/relationships/customXml" Target="../ink/ink469.xml"/><Relationship Id="rId192" Type="http://schemas.openxmlformats.org/officeDocument/2006/relationships/customXml" Target="../ink/ink490.xml"/><Relationship Id="rId206" Type="http://schemas.openxmlformats.org/officeDocument/2006/relationships/customXml" Target="../ink/ink497.xml"/><Relationship Id="rId413" Type="http://schemas.openxmlformats.org/officeDocument/2006/relationships/image" Target="../media/image2930.png"/><Relationship Id="rId248" Type="http://schemas.openxmlformats.org/officeDocument/2006/relationships/customXml" Target="../ink/ink518.xml"/><Relationship Id="rId455" Type="http://schemas.openxmlformats.org/officeDocument/2006/relationships/image" Target="../media/image3140.png"/><Relationship Id="rId12" Type="http://schemas.openxmlformats.org/officeDocument/2006/relationships/customXml" Target="../ink/ink400.xml"/><Relationship Id="rId108" Type="http://schemas.openxmlformats.org/officeDocument/2006/relationships/customXml" Target="../ink/ink448.xml"/><Relationship Id="rId315" Type="http://schemas.openxmlformats.org/officeDocument/2006/relationships/image" Target="../media/image2440.png"/><Relationship Id="rId357" Type="http://schemas.openxmlformats.org/officeDocument/2006/relationships/image" Target="../media/image2650.png"/><Relationship Id="rId54" Type="http://schemas.openxmlformats.org/officeDocument/2006/relationships/customXml" Target="../ink/ink421.xml"/><Relationship Id="rId96" Type="http://schemas.openxmlformats.org/officeDocument/2006/relationships/customXml" Target="../ink/ink442.xml"/><Relationship Id="rId161" Type="http://schemas.openxmlformats.org/officeDocument/2006/relationships/image" Target="../media/image1670.png"/><Relationship Id="rId217" Type="http://schemas.openxmlformats.org/officeDocument/2006/relationships/image" Target="../media/image1950.png"/><Relationship Id="rId399" Type="http://schemas.openxmlformats.org/officeDocument/2006/relationships/image" Target="../media/image2860.png"/><Relationship Id="rId259" Type="http://schemas.openxmlformats.org/officeDocument/2006/relationships/image" Target="../media/image2160.png"/><Relationship Id="rId424" Type="http://schemas.openxmlformats.org/officeDocument/2006/relationships/customXml" Target="../ink/ink606.xml"/><Relationship Id="rId23" Type="http://schemas.openxmlformats.org/officeDocument/2006/relationships/image" Target="../media/image980.png"/><Relationship Id="rId119" Type="http://schemas.openxmlformats.org/officeDocument/2006/relationships/image" Target="../media/image1460.png"/><Relationship Id="rId270" Type="http://schemas.openxmlformats.org/officeDocument/2006/relationships/customXml" Target="../ink/ink529.xml"/><Relationship Id="rId326" Type="http://schemas.openxmlformats.org/officeDocument/2006/relationships/customXml" Target="../ink/ink557.xml"/><Relationship Id="rId65" Type="http://schemas.openxmlformats.org/officeDocument/2006/relationships/image" Target="../media/image1190.png"/><Relationship Id="rId130" Type="http://schemas.openxmlformats.org/officeDocument/2006/relationships/customXml" Target="../ink/ink459.xml"/><Relationship Id="rId368" Type="http://schemas.openxmlformats.org/officeDocument/2006/relationships/customXml" Target="../ink/ink578.xml"/><Relationship Id="rId172" Type="http://schemas.openxmlformats.org/officeDocument/2006/relationships/customXml" Target="../ink/ink480.xml"/><Relationship Id="rId228" Type="http://schemas.openxmlformats.org/officeDocument/2006/relationships/customXml" Target="../ink/ink508.xml"/><Relationship Id="rId435" Type="http://schemas.openxmlformats.org/officeDocument/2006/relationships/image" Target="../media/image3040.png"/><Relationship Id="rId281" Type="http://schemas.openxmlformats.org/officeDocument/2006/relationships/image" Target="../media/image2270.png"/><Relationship Id="rId337" Type="http://schemas.openxmlformats.org/officeDocument/2006/relationships/image" Target="../media/image2550.png"/><Relationship Id="rId34" Type="http://schemas.openxmlformats.org/officeDocument/2006/relationships/customXml" Target="../ink/ink411.xml"/><Relationship Id="rId76" Type="http://schemas.openxmlformats.org/officeDocument/2006/relationships/customXml" Target="../ink/ink432.xml"/><Relationship Id="rId141" Type="http://schemas.openxmlformats.org/officeDocument/2006/relationships/image" Target="../media/image1570.png"/><Relationship Id="rId379" Type="http://schemas.openxmlformats.org/officeDocument/2006/relationships/image" Target="../media/image2760.png"/><Relationship Id="rId7" Type="http://schemas.openxmlformats.org/officeDocument/2006/relationships/image" Target="../media/image900.png"/><Relationship Id="rId183" Type="http://schemas.openxmlformats.org/officeDocument/2006/relationships/image" Target="../media/image1780.png"/><Relationship Id="rId239" Type="http://schemas.openxmlformats.org/officeDocument/2006/relationships/image" Target="../media/image2060.png"/><Relationship Id="rId390" Type="http://schemas.openxmlformats.org/officeDocument/2006/relationships/customXml" Target="../ink/ink589.xml"/><Relationship Id="rId404" Type="http://schemas.openxmlformats.org/officeDocument/2006/relationships/customXml" Target="../ink/ink596.xml"/><Relationship Id="rId446" Type="http://schemas.openxmlformats.org/officeDocument/2006/relationships/customXml" Target="../ink/ink617.xml"/><Relationship Id="rId250" Type="http://schemas.openxmlformats.org/officeDocument/2006/relationships/customXml" Target="../ink/ink519.xml"/><Relationship Id="rId292" Type="http://schemas.openxmlformats.org/officeDocument/2006/relationships/customXml" Target="../ink/ink540.xml"/><Relationship Id="rId306" Type="http://schemas.openxmlformats.org/officeDocument/2006/relationships/customXml" Target="../ink/ink547.xml"/><Relationship Id="rId45" Type="http://schemas.openxmlformats.org/officeDocument/2006/relationships/image" Target="../media/image1090.png"/><Relationship Id="rId87" Type="http://schemas.openxmlformats.org/officeDocument/2006/relationships/image" Target="../media/image1300.png"/><Relationship Id="rId110" Type="http://schemas.openxmlformats.org/officeDocument/2006/relationships/customXml" Target="../ink/ink449.xml"/><Relationship Id="rId348" Type="http://schemas.openxmlformats.org/officeDocument/2006/relationships/customXml" Target="../ink/ink568.xml"/><Relationship Id="rId152" Type="http://schemas.openxmlformats.org/officeDocument/2006/relationships/customXml" Target="../ink/ink470.xml"/><Relationship Id="rId194" Type="http://schemas.openxmlformats.org/officeDocument/2006/relationships/customXml" Target="../ink/ink491.xml"/><Relationship Id="rId208" Type="http://schemas.openxmlformats.org/officeDocument/2006/relationships/customXml" Target="../ink/ink498.xml"/><Relationship Id="rId415" Type="http://schemas.openxmlformats.org/officeDocument/2006/relationships/image" Target="../media/image2940.png"/><Relationship Id="rId457" Type="http://schemas.openxmlformats.org/officeDocument/2006/relationships/image" Target="../media/image3150.png"/><Relationship Id="rId261" Type="http://schemas.openxmlformats.org/officeDocument/2006/relationships/image" Target="../media/image2170.png"/><Relationship Id="rId14" Type="http://schemas.openxmlformats.org/officeDocument/2006/relationships/customXml" Target="../ink/ink401.xml"/><Relationship Id="rId56" Type="http://schemas.openxmlformats.org/officeDocument/2006/relationships/customXml" Target="../ink/ink422.xml"/><Relationship Id="rId317" Type="http://schemas.openxmlformats.org/officeDocument/2006/relationships/image" Target="../media/image2450.png"/><Relationship Id="rId359" Type="http://schemas.openxmlformats.org/officeDocument/2006/relationships/image" Target="../media/image2660.png"/><Relationship Id="rId98" Type="http://schemas.openxmlformats.org/officeDocument/2006/relationships/customXml" Target="../ink/ink443.xml"/><Relationship Id="rId121" Type="http://schemas.openxmlformats.org/officeDocument/2006/relationships/image" Target="../media/image1470.png"/><Relationship Id="rId163" Type="http://schemas.openxmlformats.org/officeDocument/2006/relationships/image" Target="../media/image1680.png"/><Relationship Id="rId219" Type="http://schemas.openxmlformats.org/officeDocument/2006/relationships/image" Target="../media/image1960.png"/><Relationship Id="rId370" Type="http://schemas.openxmlformats.org/officeDocument/2006/relationships/customXml" Target="../ink/ink579.xml"/><Relationship Id="rId426" Type="http://schemas.openxmlformats.org/officeDocument/2006/relationships/customXml" Target="../ink/ink607.xml"/><Relationship Id="rId230" Type="http://schemas.openxmlformats.org/officeDocument/2006/relationships/customXml" Target="../ink/ink509.xml"/><Relationship Id="rId25" Type="http://schemas.openxmlformats.org/officeDocument/2006/relationships/image" Target="../media/image990.png"/><Relationship Id="rId67" Type="http://schemas.openxmlformats.org/officeDocument/2006/relationships/image" Target="../media/image1200.png"/><Relationship Id="rId272" Type="http://schemas.openxmlformats.org/officeDocument/2006/relationships/customXml" Target="../ink/ink530.xml"/><Relationship Id="rId328" Type="http://schemas.openxmlformats.org/officeDocument/2006/relationships/customXml" Target="../ink/ink558.xml"/><Relationship Id="rId132" Type="http://schemas.openxmlformats.org/officeDocument/2006/relationships/customXml" Target="../ink/ink460.xml"/><Relationship Id="rId174" Type="http://schemas.openxmlformats.org/officeDocument/2006/relationships/customXml" Target="../ink/ink481.xml"/><Relationship Id="rId381" Type="http://schemas.openxmlformats.org/officeDocument/2006/relationships/image" Target="../media/image2770.png"/><Relationship Id="rId241" Type="http://schemas.openxmlformats.org/officeDocument/2006/relationships/image" Target="../media/image2070.png"/><Relationship Id="rId437" Type="http://schemas.openxmlformats.org/officeDocument/2006/relationships/image" Target="../media/image3050.png"/><Relationship Id="rId36" Type="http://schemas.openxmlformats.org/officeDocument/2006/relationships/customXml" Target="../ink/ink412.xml"/><Relationship Id="rId283" Type="http://schemas.openxmlformats.org/officeDocument/2006/relationships/image" Target="../media/image2280.png"/><Relationship Id="rId339" Type="http://schemas.openxmlformats.org/officeDocument/2006/relationships/image" Target="../media/image2560.png"/><Relationship Id="rId78" Type="http://schemas.openxmlformats.org/officeDocument/2006/relationships/customXml" Target="../ink/ink433.xml"/><Relationship Id="rId101" Type="http://schemas.openxmlformats.org/officeDocument/2006/relationships/image" Target="../media/image1370.png"/><Relationship Id="rId143" Type="http://schemas.openxmlformats.org/officeDocument/2006/relationships/image" Target="../media/image1580.png"/><Relationship Id="rId185" Type="http://schemas.openxmlformats.org/officeDocument/2006/relationships/image" Target="../media/image1790.png"/><Relationship Id="rId350" Type="http://schemas.openxmlformats.org/officeDocument/2006/relationships/customXml" Target="../ink/ink569.xml"/><Relationship Id="rId406" Type="http://schemas.openxmlformats.org/officeDocument/2006/relationships/customXml" Target="../ink/ink597.xml"/><Relationship Id="rId9" Type="http://schemas.openxmlformats.org/officeDocument/2006/relationships/image" Target="../media/image910.png"/><Relationship Id="rId210" Type="http://schemas.openxmlformats.org/officeDocument/2006/relationships/customXml" Target="../ink/ink499.xml"/><Relationship Id="rId392" Type="http://schemas.openxmlformats.org/officeDocument/2006/relationships/customXml" Target="../ink/ink590.xml"/><Relationship Id="rId448" Type="http://schemas.openxmlformats.org/officeDocument/2006/relationships/customXml" Target="../ink/ink618.xml"/><Relationship Id="rId252" Type="http://schemas.openxmlformats.org/officeDocument/2006/relationships/customXml" Target="../ink/ink520.xml"/><Relationship Id="rId294" Type="http://schemas.openxmlformats.org/officeDocument/2006/relationships/customXml" Target="../ink/ink541.xml"/><Relationship Id="rId308" Type="http://schemas.openxmlformats.org/officeDocument/2006/relationships/customXml" Target="../ink/ink548.xml"/><Relationship Id="rId47" Type="http://schemas.openxmlformats.org/officeDocument/2006/relationships/image" Target="../media/image1100.png"/><Relationship Id="rId89" Type="http://schemas.openxmlformats.org/officeDocument/2006/relationships/image" Target="../media/image1310.png"/><Relationship Id="rId112" Type="http://schemas.openxmlformats.org/officeDocument/2006/relationships/customXml" Target="../ink/ink450.xml"/><Relationship Id="rId154" Type="http://schemas.openxmlformats.org/officeDocument/2006/relationships/customXml" Target="../ink/ink471.xml"/><Relationship Id="rId361" Type="http://schemas.openxmlformats.org/officeDocument/2006/relationships/image" Target="../media/image2670.png"/><Relationship Id="rId196" Type="http://schemas.openxmlformats.org/officeDocument/2006/relationships/customXml" Target="../ink/ink492.xml"/><Relationship Id="rId417" Type="http://schemas.openxmlformats.org/officeDocument/2006/relationships/image" Target="../media/image2950.png"/><Relationship Id="rId459" Type="http://schemas.openxmlformats.org/officeDocument/2006/relationships/image" Target="../media/image3160.png"/><Relationship Id="rId16" Type="http://schemas.openxmlformats.org/officeDocument/2006/relationships/customXml" Target="../ink/ink402.xml"/><Relationship Id="rId221" Type="http://schemas.openxmlformats.org/officeDocument/2006/relationships/image" Target="../media/image1970.png"/><Relationship Id="rId263" Type="http://schemas.openxmlformats.org/officeDocument/2006/relationships/image" Target="../media/image2180.png"/><Relationship Id="rId319" Type="http://schemas.openxmlformats.org/officeDocument/2006/relationships/image" Target="../media/image2460.png"/><Relationship Id="rId58" Type="http://schemas.openxmlformats.org/officeDocument/2006/relationships/customXml" Target="../ink/ink423.xml"/><Relationship Id="rId123" Type="http://schemas.openxmlformats.org/officeDocument/2006/relationships/image" Target="../media/image1480.png"/><Relationship Id="rId330" Type="http://schemas.openxmlformats.org/officeDocument/2006/relationships/customXml" Target="../ink/ink559.xml"/><Relationship Id="rId165" Type="http://schemas.openxmlformats.org/officeDocument/2006/relationships/image" Target="../media/image1690.png"/><Relationship Id="rId372" Type="http://schemas.openxmlformats.org/officeDocument/2006/relationships/customXml" Target="../ink/ink580.xml"/><Relationship Id="rId428" Type="http://schemas.openxmlformats.org/officeDocument/2006/relationships/customXml" Target="../ink/ink608.xml"/><Relationship Id="rId232" Type="http://schemas.openxmlformats.org/officeDocument/2006/relationships/customXml" Target="../ink/ink510.xml"/><Relationship Id="rId274" Type="http://schemas.openxmlformats.org/officeDocument/2006/relationships/customXml" Target="../ink/ink531.xml"/><Relationship Id="rId27" Type="http://schemas.openxmlformats.org/officeDocument/2006/relationships/image" Target="../media/image1000.png"/><Relationship Id="rId69" Type="http://schemas.openxmlformats.org/officeDocument/2006/relationships/image" Target="../media/image1210.png"/><Relationship Id="rId134" Type="http://schemas.openxmlformats.org/officeDocument/2006/relationships/customXml" Target="../ink/ink461.xml"/><Relationship Id="rId80" Type="http://schemas.openxmlformats.org/officeDocument/2006/relationships/customXml" Target="../ink/ink434.xml"/><Relationship Id="rId176" Type="http://schemas.openxmlformats.org/officeDocument/2006/relationships/customXml" Target="../ink/ink482.xml"/><Relationship Id="rId341" Type="http://schemas.openxmlformats.org/officeDocument/2006/relationships/image" Target="../media/image2570.png"/><Relationship Id="rId383" Type="http://schemas.openxmlformats.org/officeDocument/2006/relationships/image" Target="../media/image2780.png"/><Relationship Id="rId439" Type="http://schemas.openxmlformats.org/officeDocument/2006/relationships/image" Target="../media/image3060.png"/><Relationship Id="rId201" Type="http://schemas.openxmlformats.org/officeDocument/2006/relationships/image" Target="../media/image1870.png"/><Relationship Id="rId243" Type="http://schemas.openxmlformats.org/officeDocument/2006/relationships/image" Target="../media/image2080.png"/><Relationship Id="rId285" Type="http://schemas.openxmlformats.org/officeDocument/2006/relationships/image" Target="../media/image2290.png"/><Relationship Id="rId450" Type="http://schemas.openxmlformats.org/officeDocument/2006/relationships/customXml" Target="../ink/ink619.xml"/><Relationship Id="rId38" Type="http://schemas.openxmlformats.org/officeDocument/2006/relationships/customXml" Target="../ink/ink413.xml"/><Relationship Id="rId103" Type="http://schemas.openxmlformats.org/officeDocument/2006/relationships/image" Target="../media/image1380.png"/><Relationship Id="rId310" Type="http://schemas.openxmlformats.org/officeDocument/2006/relationships/customXml" Target="../ink/ink549.xml"/><Relationship Id="rId91" Type="http://schemas.openxmlformats.org/officeDocument/2006/relationships/image" Target="../media/image1320.png"/><Relationship Id="rId145" Type="http://schemas.openxmlformats.org/officeDocument/2006/relationships/image" Target="../media/image1590.png"/><Relationship Id="rId187" Type="http://schemas.openxmlformats.org/officeDocument/2006/relationships/image" Target="../media/image1800.png"/><Relationship Id="rId352" Type="http://schemas.openxmlformats.org/officeDocument/2006/relationships/customXml" Target="../ink/ink570.xml"/><Relationship Id="rId394" Type="http://schemas.openxmlformats.org/officeDocument/2006/relationships/customXml" Target="../ink/ink591.xml"/><Relationship Id="rId408" Type="http://schemas.openxmlformats.org/officeDocument/2006/relationships/customXml" Target="../ink/ink598.xml"/><Relationship Id="rId212" Type="http://schemas.openxmlformats.org/officeDocument/2006/relationships/customXml" Target="../ink/ink500.xml"/><Relationship Id="rId254" Type="http://schemas.openxmlformats.org/officeDocument/2006/relationships/customXml" Target="../ink/ink521.xml"/><Relationship Id="rId49" Type="http://schemas.openxmlformats.org/officeDocument/2006/relationships/image" Target="../media/image1110.png"/><Relationship Id="rId114" Type="http://schemas.openxmlformats.org/officeDocument/2006/relationships/customXml" Target="../ink/ink451.xml"/><Relationship Id="rId296" Type="http://schemas.openxmlformats.org/officeDocument/2006/relationships/customXml" Target="../ink/ink542.xml"/><Relationship Id="rId461" Type="http://schemas.openxmlformats.org/officeDocument/2006/relationships/image" Target="../media/image3170.png"/><Relationship Id="rId60" Type="http://schemas.openxmlformats.org/officeDocument/2006/relationships/customXml" Target="../ink/ink424.xml"/><Relationship Id="rId156" Type="http://schemas.openxmlformats.org/officeDocument/2006/relationships/customXml" Target="../ink/ink472.xml"/><Relationship Id="rId198" Type="http://schemas.openxmlformats.org/officeDocument/2006/relationships/customXml" Target="../ink/ink493.xml"/><Relationship Id="rId321" Type="http://schemas.openxmlformats.org/officeDocument/2006/relationships/image" Target="../media/image2470.png"/><Relationship Id="rId363" Type="http://schemas.openxmlformats.org/officeDocument/2006/relationships/image" Target="../media/image2680.png"/><Relationship Id="rId419" Type="http://schemas.openxmlformats.org/officeDocument/2006/relationships/image" Target="../media/image2960.png"/><Relationship Id="rId223" Type="http://schemas.openxmlformats.org/officeDocument/2006/relationships/image" Target="../media/image1980.png"/><Relationship Id="rId430" Type="http://schemas.openxmlformats.org/officeDocument/2006/relationships/customXml" Target="../ink/ink609.xml"/><Relationship Id="rId18" Type="http://schemas.openxmlformats.org/officeDocument/2006/relationships/customXml" Target="../ink/ink403.xml"/><Relationship Id="rId265" Type="http://schemas.openxmlformats.org/officeDocument/2006/relationships/image" Target="../media/image2190.png"/><Relationship Id="rId125" Type="http://schemas.openxmlformats.org/officeDocument/2006/relationships/image" Target="../media/image1490.png"/><Relationship Id="rId167" Type="http://schemas.openxmlformats.org/officeDocument/2006/relationships/image" Target="../media/image1700.png"/><Relationship Id="rId332" Type="http://schemas.openxmlformats.org/officeDocument/2006/relationships/customXml" Target="../ink/ink560.xml"/><Relationship Id="rId374" Type="http://schemas.openxmlformats.org/officeDocument/2006/relationships/customXml" Target="../ink/ink581.xml"/><Relationship Id="rId71" Type="http://schemas.openxmlformats.org/officeDocument/2006/relationships/image" Target="../media/image1220.png"/><Relationship Id="rId234" Type="http://schemas.openxmlformats.org/officeDocument/2006/relationships/customXml" Target="../ink/ink511.xml"/><Relationship Id="rId2" Type="http://schemas.openxmlformats.org/officeDocument/2006/relationships/customXml" Target="../ink/ink395.xml"/><Relationship Id="rId29" Type="http://schemas.openxmlformats.org/officeDocument/2006/relationships/image" Target="../media/image1010.png"/><Relationship Id="rId276" Type="http://schemas.openxmlformats.org/officeDocument/2006/relationships/customXml" Target="../ink/ink532.xml"/><Relationship Id="rId441" Type="http://schemas.openxmlformats.org/officeDocument/2006/relationships/image" Target="../media/image3070.png"/><Relationship Id="rId40" Type="http://schemas.openxmlformats.org/officeDocument/2006/relationships/customXml" Target="../ink/ink414.xml"/><Relationship Id="rId115" Type="http://schemas.openxmlformats.org/officeDocument/2006/relationships/image" Target="../media/image1440.png"/><Relationship Id="rId136" Type="http://schemas.openxmlformats.org/officeDocument/2006/relationships/customXml" Target="../ink/ink462.xml"/><Relationship Id="rId157" Type="http://schemas.openxmlformats.org/officeDocument/2006/relationships/image" Target="../media/image1650.png"/><Relationship Id="rId178" Type="http://schemas.openxmlformats.org/officeDocument/2006/relationships/customXml" Target="../ink/ink483.xml"/><Relationship Id="rId301" Type="http://schemas.openxmlformats.org/officeDocument/2006/relationships/image" Target="../media/image2370.png"/><Relationship Id="rId322" Type="http://schemas.openxmlformats.org/officeDocument/2006/relationships/customXml" Target="../ink/ink555.xml"/><Relationship Id="rId343" Type="http://schemas.openxmlformats.org/officeDocument/2006/relationships/image" Target="../media/image2580.png"/><Relationship Id="rId364" Type="http://schemas.openxmlformats.org/officeDocument/2006/relationships/customXml" Target="../ink/ink576.xml"/><Relationship Id="rId61" Type="http://schemas.openxmlformats.org/officeDocument/2006/relationships/image" Target="../media/image1170.png"/><Relationship Id="rId82" Type="http://schemas.openxmlformats.org/officeDocument/2006/relationships/customXml" Target="../ink/ink435.xml"/><Relationship Id="rId199" Type="http://schemas.openxmlformats.org/officeDocument/2006/relationships/image" Target="../media/image1860.png"/><Relationship Id="rId203" Type="http://schemas.openxmlformats.org/officeDocument/2006/relationships/image" Target="../media/image1880.png"/><Relationship Id="rId385" Type="http://schemas.openxmlformats.org/officeDocument/2006/relationships/image" Target="../media/image2790.png"/><Relationship Id="rId19" Type="http://schemas.openxmlformats.org/officeDocument/2006/relationships/image" Target="../media/image960.png"/><Relationship Id="rId224" Type="http://schemas.openxmlformats.org/officeDocument/2006/relationships/customXml" Target="../ink/ink506.xml"/><Relationship Id="rId245" Type="http://schemas.openxmlformats.org/officeDocument/2006/relationships/image" Target="../media/image2090.png"/><Relationship Id="rId266" Type="http://schemas.openxmlformats.org/officeDocument/2006/relationships/customXml" Target="../ink/ink527.xml"/><Relationship Id="rId287" Type="http://schemas.openxmlformats.org/officeDocument/2006/relationships/image" Target="../media/image2300.png"/><Relationship Id="rId410" Type="http://schemas.openxmlformats.org/officeDocument/2006/relationships/customXml" Target="../ink/ink599.xml"/><Relationship Id="rId431" Type="http://schemas.openxmlformats.org/officeDocument/2006/relationships/image" Target="../media/image3020.png"/><Relationship Id="rId452" Type="http://schemas.openxmlformats.org/officeDocument/2006/relationships/customXml" Target="../ink/ink620.xml"/><Relationship Id="rId30" Type="http://schemas.openxmlformats.org/officeDocument/2006/relationships/customXml" Target="../ink/ink409.xml"/><Relationship Id="rId105" Type="http://schemas.openxmlformats.org/officeDocument/2006/relationships/image" Target="../media/image1390.png"/><Relationship Id="rId126" Type="http://schemas.openxmlformats.org/officeDocument/2006/relationships/customXml" Target="../ink/ink457.xml"/><Relationship Id="rId147" Type="http://schemas.openxmlformats.org/officeDocument/2006/relationships/image" Target="../media/image1600.png"/><Relationship Id="rId168" Type="http://schemas.openxmlformats.org/officeDocument/2006/relationships/customXml" Target="../ink/ink478.xml"/><Relationship Id="rId312" Type="http://schemas.openxmlformats.org/officeDocument/2006/relationships/customXml" Target="../ink/ink550.xml"/><Relationship Id="rId333" Type="http://schemas.openxmlformats.org/officeDocument/2006/relationships/image" Target="../media/image2530.png"/><Relationship Id="rId354" Type="http://schemas.openxmlformats.org/officeDocument/2006/relationships/customXml" Target="../ink/ink571.xml"/><Relationship Id="rId51" Type="http://schemas.openxmlformats.org/officeDocument/2006/relationships/image" Target="../media/image1120.png"/><Relationship Id="rId72" Type="http://schemas.openxmlformats.org/officeDocument/2006/relationships/customXml" Target="../ink/ink430.xml"/><Relationship Id="rId93" Type="http://schemas.openxmlformats.org/officeDocument/2006/relationships/image" Target="../media/image1330.png"/><Relationship Id="rId189" Type="http://schemas.openxmlformats.org/officeDocument/2006/relationships/image" Target="../media/image1810.png"/><Relationship Id="rId375" Type="http://schemas.openxmlformats.org/officeDocument/2006/relationships/image" Target="../media/image2740.png"/><Relationship Id="rId396" Type="http://schemas.openxmlformats.org/officeDocument/2006/relationships/customXml" Target="../ink/ink592.xml"/><Relationship Id="rId3" Type="http://schemas.openxmlformats.org/officeDocument/2006/relationships/image" Target="../media/image880.png"/><Relationship Id="rId214" Type="http://schemas.openxmlformats.org/officeDocument/2006/relationships/customXml" Target="../ink/ink501.xml"/><Relationship Id="rId235" Type="http://schemas.openxmlformats.org/officeDocument/2006/relationships/image" Target="../media/image2040.png"/><Relationship Id="rId256" Type="http://schemas.openxmlformats.org/officeDocument/2006/relationships/customXml" Target="../ink/ink522.xml"/><Relationship Id="rId277" Type="http://schemas.openxmlformats.org/officeDocument/2006/relationships/image" Target="../media/image2250.png"/><Relationship Id="rId298" Type="http://schemas.openxmlformats.org/officeDocument/2006/relationships/customXml" Target="../ink/ink543.xml"/><Relationship Id="rId400" Type="http://schemas.openxmlformats.org/officeDocument/2006/relationships/customXml" Target="../ink/ink594.xml"/><Relationship Id="rId421" Type="http://schemas.openxmlformats.org/officeDocument/2006/relationships/image" Target="../media/image2970.png"/><Relationship Id="rId442" Type="http://schemas.openxmlformats.org/officeDocument/2006/relationships/customXml" Target="../ink/ink615.xml"/><Relationship Id="rId116" Type="http://schemas.openxmlformats.org/officeDocument/2006/relationships/customXml" Target="../ink/ink452.xml"/><Relationship Id="rId137" Type="http://schemas.openxmlformats.org/officeDocument/2006/relationships/image" Target="../media/image1550.png"/><Relationship Id="rId158" Type="http://schemas.openxmlformats.org/officeDocument/2006/relationships/customXml" Target="../ink/ink473.xml"/><Relationship Id="rId302" Type="http://schemas.openxmlformats.org/officeDocument/2006/relationships/customXml" Target="../ink/ink545.xml"/><Relationship Id="rId323" Type="http://schemas.openxmlformats.org/officeDocument/2006/relationships/image" Target="../media/image2480.png"/><Relationship Id="rId344" Type="http://schemas.openxmlformats.org/officeDocument/2006/relationships/customXml" Target="../ink/ink566.xml"/><Relationship Id="rId20" Type="http://schemas.openxmlformats.org/officeDocument/2006/relationships/customXml" Target="../ink/ink404.xml"/><Relationship Id="rId41" Type="http://schemas.openxmlformats.org/officeDocument/2006/relationships/image" Target="../media/image1070.png"/><Relationship Id="rId62" Type="http://schemas.openxmlformats.org/officeDocument/2006/relationships/customXml" Target="../ink/ink425.xml"/><Relationship Id="rId83" Type="http://schemas.openxmlformats.org/officeDocument/2006/relationships/image" Target="../media/image1280.png"/><Relationship Id="rId179" Type="http://schemas.openxmlformats.org/officeDocument/2006/relationships/image" Target="../media/image1760.png"/><Relationship Id="rId365" Type="http://schemas.openxmlformats.org/officeDocument/2006/relationships/image" Target="../media/image2690.png"/><Relationship Id="rId386" Type="http://schemas.openxmlformats.org/officeDocument/2006/relationships/customXml" Target="../ink/ink587.xml"/><Relationship Id="rId190" Type="http://schemas.openxmlformats.org/officeDocument/2006/relationships/customXml" Target="../ink/ink489.xml"/><Relationship Id="rId204" Type="http://schemas.openxmlformats.org/officeDocument/2006/relationships/customXml" Target="../ink/ink496.xml"/><Relationship Id="rId225" Type="http://schemas.openxmlformats.org/officeDocument/2006/relationships/image" Target="../media/image1990.png"/><Relationship Id="rId246" Type="http://schemas.openxmlformats.org/officeDocument/2006/relationships/customXml" Target="../ink/ink517.xml"/><Relationship Id="rId267" Type="http://schemas.openxmlformats.org/officeDocument/2006/relationships/image" Target="../media/image2200.png"/><Relationship Id="rId288" Type="http://schemas.openxmlformats.org/officeDocument/2006/relationships/customXml" Target="../ink/ink538.xml"/><Relationship Id="rId411" Type="http://schemas.openxmlformats.org/officeDocument/2006/relationships/image" Target="../media/image2920.png"/><Relationship Id="rId432" Type="http://schemas.openxmlformats.org/officeDocument/2006/relationships/customXml" Target="../ink/ink610.xml"/><Relationship Id="rId453" Type="http://schemas.openxmlformats.org/officeDocument/2006/relationships/image" Target="../media/image3130.png"/><Relationship Id="rId106" Type="http://schemas.openxmlformats.org/officeDocument/2006/relationships/customXml" Target="../ink/ink447.xml"/><Relationship Id="rId127" Type="http://schemas.openxmlformats.org/officeDocument/2006/relationships/image" Target="../media/image1500.png"/><Relationship Id="rId313" Type="http://schemas.openxmlformats.org/officeDocument/2006/relationships/image" Target="../media/image2430.png"/><Relationship Id="rId10" Type="http://schemas.openxmlformats.org/officeDocument/2006/relationships/customXml" Target="../ink/ink399.xml"/><Relationship Id="rId31" Type="http://schemas.openxmlformats.org/officeDocument/2006/relationships/image" Target="../media/image1020.png"/><Relationship Id="rId52" Type="http://schemas.openxmlformats.org/officeDocument/2006/relationships/customXml" Target="../ink/ink420.xml"/><Relationship Id="rId73" Type="http://schemas.openxmlformats.org/officeDocument/2006/relationships/image" Target="../media/image1230.png"/><Relationship Id="rId94" Type="http://schemas.openxmlformats.org/officeDocument/2006/relationships/customXml" Target="../ink/ink441.xml"/><Relationship Id="rId148" Type="http://schemas.openxmlformats.org/officeDocument/2006/relationships/customXml" Target="../ink/ink468.xml"/><Relationship Id="rId169" Type="http://schemas.openxmlformats.org/officeDocument/2006/relationships/image" Target="../media/image1710.png"/><Relationship Id="rId334" Type="http://schemas.openxmlformats.org/officeDocument/2006/relationships/customXml" Target="../ink/ink561.xml"/><Relationship Id="rId355" Type="http://schemas.openxmlformats.org/officeDocument/2006/relationships/image" Target="../media/image2640.png"/><Relationship Id="rId376" Type="http://schemas.openxmlformats.org/officeDocument/2006/relationships/customXml" Target="../ink/ink582.xml"/><Relationship Id="rId397" Type="http://schemas.openxmlformats.org/officeDocument/2006/relationships/image" Target="../media/image2850.png"/><Relationship Id="rId4" Type="http://schemas.openxmlformats.org/officeDocument/2006/relationships/customXml" Target="../ink/ink396.xml"/><Relationship Id="rId180" Type="http://schemas.openxmlformats.org/officeDocument/2006/relationships/customXml" Target="../ink/ink484.xml"/><Relationship Id="rId215" Type="http://schemas.openxmlformats.org/officeDocument/2006/relationships/image" Target="../media/image1940.png"/><Relationship Id="rId236" Type="http://schemas.openxmlformats.org/officeDocument/2006/relationships/customXml" Target="../ink/ink512.xml"/><Relationship Id="rId257" Type="http://schemas.openxmlformats.org/officeDocument/2006/relationships/image" Target="../media/image2150.png"/><Relationship Id="rId278" Type="http://schemas.openxmlformats.org/officeDocument/2006/relationships/customXml" Target="../ink/ink533.xml"/><Relationship Id="rId401" Type="http://schemas.openxmlformats.org/officeDocument/2006/relationships/image" Target="../media/image2870.png"/><Relationship Id="rId422" Type="http://schemas.openxmlformats.org/officeDocument/2006/relationships/customXml" Target="../ink/ink605.xml"/><Relationship Id="rId443" Type="http://schemas.openxmlformats.org/officeDocument/2006/relationships/image" Target="../media/image3080.png"/><Relationship Id="rId303" Type="http://schemas.openxmlformats.org/officeDocument/2006/relationships/image" Target="../media/image2380.png"/><Relationship Id="rId42" Type="http://schemas.openxmlformats.org/officeDocument/2006/relationships/customXml" Target="../ink/ink415.xml"/><Relationship Id="rId84" Type="http://schemas.openxmlformats.org/officeDocument/2006/relationships/customXml" Target="../ink/ink436.xml"/><Relationship Id="rId138" Type="http://schemas.openxmlformats.org/officeDocument/2006/relationships/customXml" Target="../ink/ink463.xml"/><Relationship Id="rId345" Type="http://schemas.openxmlformats.org/officeDocument/2006/relationships/image" Target="../media/image2590.png"/><Relationship Id="rId387" Type="http://schemas.openxmlformats.org/officeDocument/2006/relationships/image" Target="../media/image2800.png"/><Relationship Id="rId191" Type="http://schemas.openxmlformats.org/officeDocument/2006/relationships/image" Target="../media/image1820.png"/><Relationship Id="rId205" Type="http://schemas.openxmlformats.org/officeDocument/2006/relationships/image" Target="../media/image1890.png"/><Relationship Id="rId247" Type="http://schemas.openxmlformats.org/officeDocument/2006/relationships/image" Target="../media/image2100.png"/><Relationship Id="rId412" Type="http://schemas.openxmlformats.org/officeDocument/2006/relationships/customXml" Target="../ink/ink600.xml"/><Relationship Id="rId107" Type="http://schemas.openxmlformats.org/officeDocument/2006/relationships/image" Target="../media/image1400.png"/><Relationship Id="rId289" Type="http://schemas.openxmlformats.org/officeDocument/2006/relationships/image" Target="../media/image2310.png"/><Relationship Id="rId454" Type="http://schemas.openxmlformats.org/officeDocument/2006/relationships/customXml" Target="../ink/ink621.xml"/><Relationship Id="rId11" Type="http://schemas.openxmlformats.org/officeDocument/2006/relationships/image" Target="../media/image920.png"/><Relationship Id="rId53" Type="http://schemas.openxmlformats.org/officeDocument/2006/relationships/image" Target="../media/image1130.png"/><Relationship Id="rId149" Type="http://schemas.openxmlformats.org/officeDocument/2006/relationships/image" Target="../media/image1610.png"/><Relationship Id="rId314" Type="http://schemas.openxmlformats.org/officeDocument/2006/relationships/customXml" Target="../ink/ink551.xml"/><Relationship Id="rId356" Type="http://schemas.openxmlformats.org/officeDocument/2006/relationships/customXml" Target="../ink/ink572.xml"/><Relationship Id="rId398" Type="http://schemas.openxmlformats.org/officeDocument/2006/relationships/customXml" Target="../ink/ink593.xml"/><Relationship Id="rId95" Type="http://schemas.openxmlformats.org/officeDocument/2006/relationships/image" Target="../media/image1340.png"/><Relationship Id="rId160" Type="http://schemas.openxmlformats.org/officeDocument/2006/relationships/customXml" Target="../ink/ink474.xml"/><Relationship Id="rId216" Type="http://schemas.openxmlformats.org/officeDocument/2006/relationships/customXml" Target="../ink/ink502.xml"/><Relationship Id="rId423" Type="http://schemas.openxmlformats.org/officeDocument/2006/relationships/image" Target="../media/image2980.png"/><Relationship Id="rId258" Type="http://schemas.openxmlformats.org/officeDocument/2006/relationships/customXml" Target="../ink/ink523.xml"/><Relationship Id="rId22" Type="http://schemas.openxmlformats.org/officeDocument/2006/relationships/customXml" Target="../ink/ink405.xml"/><Relationship Id="rId64" Type="http://schemas.openxmlformats.org/officeDocument/2006/relationships/customXml" Target="../ink/ink426.xml"/><Relationship Id="rId118" Type="http://schemas.openxmlformats.org/officeDocument/2006/relationships/customXml" Target="../ink/ink453.xml"/><Relationship Id="rId325" Type="http://schemas.openxmlformats.org/officeDocument/2006/relationships/image" Target="../media/image2490.png"/><Relationship Id="rId367" Type="http://schemas.openxmlformats.org/officeDocument/2006/relationships/image" Target="../media/image2700.png"/><Relationship Id="rId171" Type="http://schemas.openxmlformats.org/officeDocument/2006/relationships/image" Target="../media/image1720.png"/><Relationship Id="rId227" Type="http://schemas.openxmlformats.org/officeDocument/2006/relationships/image" Target="../media/image2000.png"/><Relationship Id="rId269" Type="http://schemas.openxmlformats.org/officeDocument/2006/relationships/image" Target="../media/image2210.png"/><Relationship Id="rId434" Type="http://schemas.openxmlformats.org/officeDocument/2006/relationships/customXml" Target="../ink/ink611.xml"/><Relationship Id="rId33" Type="http://schemas.openxmlformats.org/officeDocument/2006/relationships/image" Target="../media/image1030.png"/><Relationship Id="rId129" Type="http://schemas.openxmlformats.org/officeDocument/2006/relationships/image" Target="../media/image1510.png"/><Relationship Id="rId280" Type="http://schemas.openxmlformats.org/officeDocument/2006/relationships/customXml" Target="../ink/ink534.xml"/><Relationship Id="rId336" Type="http://schemas.openxmlformats.org/officeDocument/2006/relationships/customXml" Target="../ink/ink562.xml"/><Relationship Id="rId75" Type="http://schemas.openxmlformats.org/officeDocument/2006/relationships/image" Target="../media/image1240.png"/><Relationship Id="rId140" Type="http://schemas.openxmlformats.org/officeDocument/2006/relationships/customXml" Target="../ink/ink464.xml"/><Relationship Id="rId182" Type="http://schemas.openxmlformats.org/officeDocument/2006/relationships/customXml" Target="../ink/ink485.xml"/><Relationship Id="rId378" Type="http://schemas.openxmlformats.org/officeDocument/2006/relationships/customXml" Target="../ink/ink583.xml"/><Relationship Id="rId403" Type="http://schemas.openxmlformats.org/officeDocument/2006/relationships/image" Target="../media/image2880.png"/><Relationship Id="rId6" Type="http://schemas.openxmlformats.org/officeDocument/2006/relationships/customXml" Target="../ink/ink397.xml"/><Relationship Id="rId238" Type="http://schemas.openxmlformats.org/officeDocument/2006/relationships/customXml" Target="../ink/ink513.xml"/><Relationship Id="rId445" Type="http://schemas.openxmlformats.org/officeDocument/2006/relationships/image" Target="../media/image3090.png"/><Relationship Id="rId291" Type="http://schemas.openxmlformats.org/officeDocument/2006/relationships/image" Target="../media/image2320.png"/><Relationship Id="rId305" Type="http://schemas.openxmlformats.org/officeDocument/2006/relationships/image" Target="../media/image2390.png"/><Relationship Id="rId347" Type="http://schemas.openxmlformats.org/officeDocument/2006/relationships/image" Target="../media/image2600.png"/><Relationship Id="rId44" Type="http://schemas.openxmlformats.org/officeDocument/2006/relationships/customXml" Target="../ink/ink416.xml"/><Relationship Id="rId86" Type="http://schemas.openxmlformats.org/officeDocument/2006/relationships/customXml" Target="../ink/ink437.xml"/><Relationship Id="rId151" Type="http://schemas.openxmlformats.org/officeDocument/2006/relationships/image" Target="../media/image1620.png"/><Relationship Id="rId389" Type="http://schemas.openxmlformats.org/officeDocument/2006/relationships/image" Target="../media/image2810.png"/><Relationship Id="rId193" Type="http://schemas.openxmlformats.org/officeDocument/2006/relationships/image" Target="../media/image1830.png"/><Relationship Id="rId207" Type="http://schemas.openxmlformats.org/officeDocument/2006/relationships/image" Target="../media/image1900.png"/><Relationship Id="rId249" Type="http://schemas.openxmlformats.org/officeDocument/2006/relationships/image" Target="../media/image2110.png"/><Relationship Id="rId414" Type="http://schemas.openxmlformats.org/officeDocument/2006/relationships/customXml" Target="../ink/ink601.xml"/><Relationship Id="rId456" Type="http://schemas.openxmlformats.org/officeDocument/2006/relationships/customXml" Target="../ink/ink622.xml"/><Relationship Id="rId13" Type="http://schemas.openxmlformats.org/officeDocument/2006/relationships/image" Target="../media/image930.png"/><Relationship Id="rId109" Type="http://schemas.openxmlformats.org/officeDocument/2006/relationships/image" Target="../media/image1410.png"/><Relationship Id="rId260" Type="http://schemas.openxmlformats.org/officeDocument/2006/relationships/customXml" Target="../ink/ink524.xml"/><Relationship Id="rId316" Type="http://schemas.openxmlformats.org/officeDocument/2006/relationships/customXml" Target="../ink/ink552.xml"/><Relationship Id="rId55" Type="http://schemas.openxmlformats.org/officeDocument/2006/relationships/image" Target="../media/image1140.png"/><Relationship Id="rId97" Type="http://schemas.openxmlformats.org/officeDocument/2006/relationships/image" Target="../media/image1350.png"/><Relationship Id="rId120" Type="http://schemas.openxmlformats.org/officeDocument/2006/relationships/customXml" Target="../ink/ink454.xml"/><Relationship Id="rId358" Type="http://schemas.openxmlformats.org/officeDocument/2006/relationships/customXml" Target="../ink/ink573.xml"/><Relationship Id="rId162" Type="http://schemas.openxmlformats.org/officeDocument/2006/relationships/customXml" Target="../ink/ink475.xml"/><Relationship Id="rId218" Type="http://schemas.openxmlformats.org/officeDocument/2006/relationships/customXml" Target="../ink/ink503.xml"/><Relationship Id="rId425" Type="http://schemas.openxmlformats.org/officeDocument/2006/relationships/image" Target="../media/image2990.png"/><Relationship Id="rId271" Type="http://schemas.openxmlformats.org/officeDocument/2006/relationships/image" Target="../media/image2220.png"/><Relationship Id="rId24" Type="http://schemas.openxmlformats.org/officeDocument/2006/relationships/customXml" Target="../ink/ink406.xml"/><Relationship Id="rId66" Type="http://schemas.openxmlformats.org/officeDocument/2006/relationships/customXml" Target="../ink/ink427.xml"/><Relationship Id="rId131" Type="http://schemas.openxmlformats.org/officeDocument/2006/relationships/image" Target="../media/image1520.png"/><Relationship Id="rId327" Type="http://schemas.openxmlformats.org/officeDocument/2006/relationships/image" Target="../media/image2500.png"/><Relationship Id="rId369" Type="http://schemas.openxmlformats.org/officeDocument/2006/relationships/image" Target="../media/image2710.png"/><Relationship Id="rId173" Type="http://schemas.openxmlformats.org/officeDocument/2006/relationships/image" Target="../media/image1730.png"/><Relationship Id="rId229" Type="http://schemas.openxmlformats.org/officeDocument/2006/relationships/image" Target="../media/image2010.png"/><Relationship Id="rId380" Type="http://schemas.openxmlformats.org/officeDocument/2006/relationships/customXml" Target="../ink/ink584.xml"/><Relationship Id="rId436" Type="http://schemas.openxmlformats.org/officeDocument/2006/relationships/customXml" Target="../ink/ink612.xml"/><Relationship Id="rId240" Type="http://schemas.openxmlformats.org/officeDocument/2006/relationships/customXml" Target="../ink/ink514.xml"/><Relationship Id="rId35" Type="http://schemas.openxmlformats.org/officeDocument/2006/relationships/image" Target="../media/image1040.png"/><Relationship Id="rId77" Type="http://schemas.openxmlformats.org/officeDocument/2006/relationships/image" Target="../media/image1250.png"/><Relationship Id="rId100" Type="http://schemas.openxmlformats.org/officeDocument/2006/relationships/customXml" Target="../ink/ink444.xml"/><Relationship Id="rId282" Type="http://schemas.openxmlformats.org/officeDocument/2006/relationships/customXml" Target="../ink/ink535.xml"/><Relationship Id="rId338" Type="http://schemas.openxmlformats.org/officeDocument/2006/relationships/customXml" Target="../ink/ink563.xml"/><Relationship Id="rId8" Type="http://schemas.openxmlformats.org/officeDocument/2006/relationships/customXml" Target="../ink/ink398.xml"/><Relationship Id="rId142" Type="http://schemas.openxmlformats.org/officeDocument/2006/relationships/customXml" Target="../ink/ink465.xml"/><Relationship Id="rId184" Type="http://schemas.openxmlformats.org/officeDocument/2006/relationships/customXml" Target="../ink/ink486.xml"/><Relationship Id="rId391" Type="http://schemas.openxmlformats.org/officeDocument/2006/relationships/image" Target="../media/image2820.png"/><Relationship Id="rId405" Type="http://schemas.openxmlformats.org/officeDocument/2006/relationships/image" Target="../media/image2890.png"/><Relationship Id="rId447" Type="http://schemas.openxmlformats.org/officeDocument/2006/relationships/image" Target="../media/image3100.png"/><Relationship Id="rId251" Type="http://schemas.openxmlformats.org/officeDocument/2006/relationships/image" Target="../media/image2120.png"/><Relationship Id="rId46" Type="http://schemas.openxmlformats.org/officeDocument/2006/relationships/customXml" Target="../ink/ink417.xml"/><Relationship Id="rId293" Type="http://schemas.openxmlformats.org/officeDocument/2006/relationships/image" Target="../media/image2330.png"/><Relationship Id="rId307" Type="http://schemas.openxmlformats.org/officeDocument/2006/relationships/image" Target="../media/image2400.png"/><Relationship Id="rId349" Type="http://schemas.openxmlformats.org/officeDocument/2006/relationships/image" Target="../media/image2610.png"/><Relationship Id="rId88" Type="http://schemas.openxmlformats.org/officeDocument/2006/relationships/customXml" Target="../ink/ink438.xml"/><Relationship Id="rId111" Type="http://schemas.openxmlformats.org/officeDocument/2006/relationships/image" Target="../media/image1420.png"/><Relationship Id="rId153" Type="http://schemas.openxmlformats.org/officeDocument/2006/relationships/image" Target="../media/image1630.png"/><Relationship Id="rId195" Type="http://schemas.openxmlformats.org/officeDocument/2006/relationships/image" Target="../media/image1840.png"/><Relationship Id="rId209" Type="http://schemas.openxmlformats.org/officeDocument/2006/relationships/image" Target="../media/image1910.png"/><Relationship Id="rId360" Type="http://schemas.openxmlformats.org/officeDocument/2006/relationships/customXml" Target="../ink/ink574.xml"/><Relationship Id="rId416" Type="http://schemas.openxmlformats.org/officeDocument/2006/relationships/customXml" Target="../ink/ink602.xml"/><Relationship Id="rId220" Type="http://schemas.openxmlformats.org/officeDocument/2006/relationships/customXml" Target="../ink/ink504.xml"/><Relationship Id="rId458" Type="http://schemas.openxmlformats.org/officeDocument/2006/relationships/customXml" Target="../ink/ink623.xml"/><Relationship Id="rId15" Type="http://schemas.openxmlformats.org/officeDocument/2006/relationships/image" Target="../media/image940.png"/><Relationship Id="rId57" Type="http://schemas.openxmlformats.org/officeDocument/2006/relationships/image" Target="../media/image1150.png"/><Relationship Id="rId262" Type="http://schemas.openxmlformats.org/officeDocument/2006/relationships/customXml" Target="../ink/ink525.xml"/><Relationship Id="rId318" Type="http://schemas.openxmlformats.org/officeDocument/2006/relationships/customXml" Target="../ink/ink553.xml"/><Relationship Id="rId99" Type="http://schemas.openxmlformats.org/officeDocument/2006/relationships/image" Target="../media/image1360.png"/><Relationship Id="rId122" Type="http://schemas.openxmlformats.org/officeDocument/2006/relationships/customXml" Target="../ink/ink455.xml"/><Relationship Id="rId164" Type="http://schemas.openxmlformats.org/officeDocument/2006/relationships/customXml" Target="../ink/ink476.xml"/><Relationship Id="rId371" Type="http://schemas.openxmlformats.org/officeDocument/2006/relationships/image" Target="../media/image2720.png"/><Relationship Id="rId427" Type="http://schemas.openxmlformats.org/officeDocument/2006/relationships/image" Target="../media/image3000.png"/><Relationship Id="rId26" Type="http://schemas.openxmlformats.org/officeDocument/2006/relationships/customXml" Target="../ink/ink407.xml"/><Relationship Id="rId231" Type="http://schemas.openxmlformats.org/officeDocument/2006/relationships/image" Target="../media/image2020.png"/><Relationship Id="rId273" Type="http://schemas.openxmlformats.org/officeDocument/2006/relationships/image" Target="../media/image2230.png"/><Relationship Id="rId329" Type="http://schemas.openxmlformats.org/officeDocument/2006/relationships/image" Target="../media/image2510.png"/><Relationship Id="rId68" Type="http://schemas.openxmlformats.org/officeDocument/2006/relationships/customXml" Target="../ink/ink428.xml"/><Relationship Id="rId133" Type="http://schemas.openxmlformats.org/officeDocument/2006/relationships/image" Target="../media/image1530.png"/><Relationship Id="rId175" Type="http://schemas.openxmlformats.org/officeDocument/2006/relationships/image" Target="../media/image1740.png"/><Relationship Id="rId340" Type="http://schemas.openxmlformats.org/officeDocument/2006/relationships/customXml" Target="../ink/ink564.xml"/><Relationship Id="rId200" Type="http://schemas.openxmlformats.org/officeDocument/2006/relationships/customXml" Target="../ink/ink494.xml"/><Relationship Id="rId382" Type="http://schemas.openxmlformats.org/officeDocument/2006/relationships/customXml" Target="../ink/ink585.xml"/><Relationship Id="rId438" Type="http://schemas.openxmlformats.org/officeDocument/2006/relationships/customXml" Target="../ink/ink613.xml"/><Relationship Id="rId242" Type="http://schemas.openxmlformats.org/officeDocument/2006/relationships/customXml" Target="../ink/ink515.xml"/><Relationship Id="rId284" Type="http://schemas.openxmlformats.org/officeDocument/2006/relationships/customXml" Target="../ink/ink536.xml"/><Relationship Id="rId37" Type="http://schemas.openxmlformats.org/officeDocument/2006/relationships/image" Target="../media/image1050.png"/><Relationship Id="rId79" Type="http://schemas.openxmlformats.org/officeDocument/2006/relationships/image" Target="../media/image1260.png"/><Relationship Id="rId102" Type="http://schemas.openxmlformats.org/officeDocument/2006/relationships/customXml" Target="../ink/ink445.xml"/><Relationship Id="rId144" Type="http://schemas.openxmlformats.org/officeDocument/2006/relationships/customXml" Target="../ink/ink466.xml"/><Relationship Id="rId90" Type="http://schemas.openxmlformats.org/officeDocument/2006/relationships/customXml" Target="../ink/ink439.xml"/><Relationship Id="rId186" Type="http://schemas.openxmlformats.org/officeDocument/2006/relationships/customXml" Target="../ink/ink487.xml"/><Relationship Id="rId351" Type="http://schemas.openxmlformats.org/officeDocument/2006/relationships/image" Target="../media/image2620.png"/><Relationship Id="rId393" Type="http://schemas.openxmlformats.org/officeDocument/2006/relationships/image" Target="../media/image2830.png"/><Relationship Id="rId407" Type="http://schemas.openxmlformats.org/officeDocument/2006/relationships/image" Target="../media/image2900.png"/><Relationship Id="rId449" Type="http://schemas.openxmlformats.org/officeDocument/2006/relationships/image" Target="../media/image3110.png"/><Relationship Id="rId211" Type="http://schemas.openxmlformats.org/officeDocument/2006/relationships/image" Target="../media/image1920.png"/><Relationship Id="rId253" Type="http://schemas.openxmlformats.org/officeDocument/2006/relationships/image" Target="../media/image2130.png"/><Relationship Id="rId295" Type="http://schemas.openxmlformats.org/officeDocument/2006/relationships/image" Target="../media/image2340.png"/><Relationship Id="rId309" Type="http://schemas.openxmlformats.org/officeDocument/2006/relationships/image" Target="../media/image2410.png"/><Relationship Id="rId460" Type="http://schemas.openxmlformats.org/officeDocument/2006/relationships/customXml" Target="../ink/ink624.xml"/><Relationship Id="rId48" Type="http://schemas.openxmlformats.org/officeDocument/2006/relationships/customXml" Target="../ink/ink418.xml"/><Relationship Id="rId113" Type="http://schemas.openxmlformats.org/officeDocument/2006/relationships/image" Target="../media/image1430.png"/><Relationship Id="rId320" Type="http://schemas.openxmlformats.org/officeDocument/2006/relationships/customXml" Target="../ink/ink554.xml"/><Relationship Id="rId155" Type="http://schemas.openxmlformats.org/officeDocument/2006/relationships/image" Target="../media/image1640.png"/><Relationship Id="rId197" Type="http://schemas.openxmlformats.org/officeDocument/2006/relationships/image" Target="../media/image1850.png"/><Relationship Id="rId362" Type="http://schemas.openxmlformats.org/officeDocument/2006/relationships/customXml" Target="../ink/ink575.xml"/><Relationship Id="rId418" Type="http://schemas.openxmlformats.org/officeDocument/2006/relationships/customXml" Target="../ink/ink603.xml"/><Relationship Id="rId222" Type="http://schemas.openxmlformats.org/officeDocument/2006/relationships/customXml" Target="../ink/ink505.xml"/><Relationship Id="rId264" Type="http://schemas.openxmlformats.org/officeDocument/2006/relationships/customXml" Target="../ink/ink526.xml"/><Relationship Id="rId17" Type="http://schemas.openxmlformats.org/officeDocument/2006/relationships/image" Target="../media/image950.png"/><Relationship Id="rId59" Type="http://schemas.openxmlformats.org/officeDocument/2006/relationships/image" Target="../media/image1160.png"/><Relationship Id="rId124" Type="http://schemas.openxmlformats.org/officeDocument/2006/relationships/customXml" Target="../ink/ink456.xml"/><Relationship Id="rId70" Type="http://schemas.openxmlformats.org/officeDocument/2006/relationships/customXml" Target="../ink/ink429.xml"/><Relationship Id="rId166" Type="http://schemas.openxmlformats.org/officeDocument/2006/relationships/customXml" Target="../ink/ink477.xml"/><Relationship Id="rId331" Type="http://schemas.openxmlformats.org/officeDocument/2006/relationships/image" Target="../media/image2520.png"/><Relationship Id="rId373" Type="http://schemas.openxmlformats.org/officeDocument/2006/relationships/image" Target="../media/image2730.png"/><Relationship Id="rId429" Type="http://schemas.openxmlformats.org/officeDocument/2006/relationships/image" Target="../media/image3010.png"/><Relationship Id="rId1" Type="http://schemas.openxmlformats.org/officeDocument/2006/relationships/slideLayout" Target="../slideLayouts/slideLayout2.xml"/><Relationship Id="rId233" Type="http://schemas.openxmlformats.org/officeDocument/2006/relationships/image" Target="../media/image2030.png"/><Relationship Id="rId440" Type="http://schemas.openxmlformats.org/officeDocument/2006/relationships/customXml" Target="../ink/ink614.xml"/><Relationship Id="rId28" Type="http://schemas.openxmlformats.org/officeDocument/2006/relationships/customXml" Target="../ink/ink408.xml"/><Relationship Id="rId275" Type="http://schemas.openxmlformats.org/officeDocument/2006/relationships/image" Target="../media/image2240.png"/><Relationship Id="rId300" Type="http://schemas.openxmlformats.org/officeDocument/2006/relationships/customXml" Target="../ink/ink544.xml"/><Relationship Id="rId81" Type="http://schemas.openxmlformats.org/officeDocument/2006/relationships/image" Target="../media/image1270.png"/><Relationship Id="rId135" Type="http://schemas.openxmlformats.org/officeDocument/2006/relationships/image" Target="../media/image1540.png"/><Relationship Id="rId177" Type="http://schemas.openxmlformats.org/officeDocument/2006/relationships/image" Target="../media/image1750.png"/><Relationship Id="rId342" Type="http://schemas.openxmlformats.org/officeDocument/2006/relationships/customXml" Target="../ink/ink565.xml"/><Relationship Id="rId384" Type="http://schemas.openxmlformats.org/officeDocument/2006/relationships/customXml" Target="../ink/ink586.xml"/><Relationship Id="rId202" Type="http://schemas.openxmlformats.org/officeDocument/2006/relationships/customXml" Target="../ink/ink495.xml"/><Relationship Id="rId244" Type="http://schemas.openxmlformats.org/officeDocument/2006/relationships/customXml" Target="../ink/ink516.xml"/><Relationship Id="rId39" Type="http://schemas.openxmlformats.org/officeDocument/2006/relationships/image" Target="../media/image1060.png"/><Relationship Id="rId286" Type="http://schemas.openxmlformats.org/officeDocument/2006/relationships/customXml" Target="../ink/ink537.xml"/><Relationship Id="rId451" Type="http://schemas.openxmlformats.org/officeDocument/2006/relationships/image" Target="../media/image3120.png"/><Relationship Id="rId50" Type="http://schemas.openxmlformats.org/officeDocument/2006/relationships/customXml" Target="../ink/ink419.xml"/><Relationship Id="rId104" Type="http://schemas.openxmlformats.org/officeDocument/2006/relationships/customXml" Target="../ink/ink446.xml"/><Relationship Id="rId146" Type="http://schemas.openxmlformats.org/officeDocument/2006/relationships/customXml" Target="../ink/ink467.xml"/><Relationship Id="rId188" Type="http://schemas.openxmlformats.org/officeDocument/2006/relationships/customXml" Target="../ink/ink488.xml"/><Relationship Id="rId311" Type="http://schemas.openxmlformats.org/officeDocument/2006/relationships/image" Target="../media/image2420.png"/><Relationship Id="rId353" Type="http://schemas.openxmlformats.org/officeDocument/2006/relationships/image" Target="../media/image2630.png"/><Relationship Id="rId395" Type="http://schemas.openxmlformats.org/officeDocument/2006/relationships/image" Target="../media/image2840.png"/><Relationship Id="rId409" Type="http://schemas.openxmlformats.org/officeDocument/2006/relationships/image" Target="../media/image2910.png"/><Relationship Id="rId92" Type="http://schemas.openxmlformats.org/officeDocument/2006/relationships/customXml" Target="../ink/ink440.xml"/><Relationship Id="rId213" Type="http://schemas.openxmlformats.org/officeDocument/2006/relationships/image" Target="../media/image1930.png"/><Relationship Id="rId420" Type="http://schemas.openxmlformats.org/officeDocument/2006/relationships/customXml" Target="../ink/ink604.xml"/><Relationship Id="rId255" Type="http://schemas.openxmlformats.org/officeDocument/2006/relationships/image" Target="../media/image2140.png"/><Relationship Id="rId297" Type="http://schemas.openxmlformats.org/officeDocument/2006/relationships/image" Target="../media/image2350.png"/></Relationships>
</file>

<file path=ppt/slides/_rels/slide31.xml.rels><?xml version="1.0" encoding="UTF-8" standalone="yes"?>
<Relationships xmlns="http://schemas.openxmlformats.org/package/2006/relationships"><Relationship Id="rId2" Type="http://schemas.openxmlformats.org/officeDocument/2006/relationships/image" Target="../media/image42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27.png"/><Relationship Id="rId4" Type="http://schemas.openxmlformats.org/officeDocument/2006/relationships/hyperlink" Target="http://www.dribbble.co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33.jpeg"/><Relationship Id="rId3" Type="http://schemas.openxmlformats.org/officeDocument/2006/relationships/image" Target="../media/image428.jpeg"/><Relationship Id="rId7" Type="http://schemas.openxmlformats.org/officeDocument/2006/relationships/image" Target="../media/image432.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31.tiff"/><Relationship Id="rId5" Type="http://schemas.openxmlformats.org/officeDocument/2006/relationships/image" Target="../media/image430.tiff"/><Relationship Id="rId4" Type="http://schemas.openxmlformats.org/officeDocument/2006/relationships/image" Target="../media/image429.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09C0-E7B3-C977-BA5D-5DADD5DBEBA4}"/>
              </a:ext>
            </a:extLst>
          </p:cNvPr>
          <p:cNvSpPr>
            <a:spLocks noGrp="1"/>
          </p:cNvSpPr>
          <p:nvPr>
            <p:ph type="title"/>
          </p:nvPr>
        </p:nvSpPr>
        <p:spPr/>
        <p:txBody>
          <a:bodyPr/>
          <a:lstStyle/>
          <a:p>
            <a:r>
              <a:rPr lang="en-IN" dirty="0"/>
              <a:t>What is BTP?</a:t>
            </a:r>
          </a:p>
        </p:txBody>
      </p:sp>
      <p:sp>
        <p:nvSpPr>
          <p:cNvPr id="3" name="TextBox 2">
            <a:extLst>
              <a:ext uri="{FF2B5EF4-FFF2-40B4-BE49-F238E27FC236}">
                <a16:creationId xmlns:a16="http://schemas.microsoft.com/office/drawing/2014/main" id="{1F9A2ACE-2090-4859-BBCD-D732197757EF}"/>
              </a:ext>
            </a:extLst>
          </p:cNvPr>
          <p:cNvSpPr txBox="1"/>
          <p:nvPr/>
        </p:nvSpPr>
        <p:spPr>
          <a:xfrm>
            <a:off x="333772" y="980728"/>
            <a:ext cx="11593288" cy="1938992"/>
          </a:xfrm>
          <a:prstGeom prst="rect">
            <a:avLst/>
          </a:prstGeom>
          <a:noFill/>
        </p:spPr>
        <p:txBody>
          <a:bodyPr wrap="square" rtlCol="0">
            <a:spAutoFit/>
          </a:bodyPr>
          <a:lstStyle/>
          <a:p>
            <a:r>
              <a:rPr lang="en-IN" dirty="0">
                <a:solidFill>
                  <a:schemeClr val="bg1"/>
                </a:solidFill>
              </a:rPr>
              <a:t>BTP is a PaaS (Platform As a Service) provided by SAP to design, Develop, Package, Deploy and manage end to end Application (SaaS) and Integrations. It offers lots of services include database and data management, integration and development, AI related services and Analytics.</a:t>
            </a:r>
          </a:p>
          <a:p>
            <a:r>
              <a:rPr lang="en-IN" dirty="0">
                <a:solidFill>
                  <a:schemeClr val="bg1"/>
                </a:solidFill>
              </a:rPr>
              <a:t>It reusage the infrastructure from SAP partners (AWS, Azure, GCP).</a:t>
            </a:r>
          </a:p>
        </p:txBody>
      </p:sp>
    </p:spTree>
    <p:extLst>
      <p:ext uri="{BB962C8B-B14F-4D97-AF65-F5344CB8AC3E}">
        <p14:creationId xmlns:p14="http://schemas.microsoft.com/office/powerpoint/2010/main" val="23510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197" name="Ink 196">
                <a:extLst>
                  <a:ext uri="{FF2B5EF4-FFF2-40B4-BE49-F238E27FC236}">
                    <a16:creationId xmlns:a16="http://schemas.microsoft.com/office/drawing/2014/main" id="{86A9BC2A-C29D-21EE-3D44-31CB6EB53BD0}"/>
                  </a:ext>
                </a:extLst>
              </p14:cNvPr>
              <p14:cNvContentPartPr/>
              <p14:nvPr/>
            </p14:nvContentPartPr>
            <p14:xfrm>
              <a:off x="5229296" y="246383"/>
              <a:ext cx="1928520" cy="908640"/>
            </p14:xfrm>
          </p:contentPart>
        </mc:Choice>
        <mc:Fallback>
          <p:pic>
            <p:nvPicPr>
              <p:cNvPr id="197" name="Ink 196">
                <a:extLst>
                  <a:ext uri="{FF2B5EF4-FFF2-40B4-BE49-F238E27FC236}">
                    <a16:creationId xmlns:a16="http://schemas.microsoft.com/office/drawing/2014/main" id="{86A9BC2A-C29D-21EE-3D44-31CB6EB53BD0}"/>
                  </a:ext>
                </a:extLst>
              </p:cNvPr>
              <p:cNvPicPr/>
              <p:nvPr/>
            </p:nvPicPr>
            <p:blipFill>
              <a:blip r:embed="rId3"/>
              <a:stretch>
                <a:fillRect/>
              </a:stretch>
            </p:blipFill>
            <p:spPr>
              <a:xfrm>
                <a:off x="5220656" y="237383"/>
                <a:ext cx="1946160" cy="926280"/>
              </a:xfrm>
              <a:prstGeom prst="rect">
                <a:avLst/>
              </a:prstGeom>
            </p:spPr>
          </p:pic>
        </mc:Fallback>
      </mc:AlternateContent>
      <p:grpSp>
        <p:nvGrpSpPr>
          <p:cNvPr id="226" name="Group 225">
            <a:extLst>
              <a:ext uri="{FF2B5EF4-FFF2-40B4-BE49-F238E27FC236}">
                <a16:creationId xmlns:a16="http://schemas.microsoft.com/office/drawing/2014/main" id="{50861DF9-089E-263D-282D-A8EB795C617A}"/>
              </a:ext>
            </a:extLst>
          </p:cNvPr>
          <p:cNvGrpSpPr/>
          <p:nvPr/>
        </p:nvGrpSpPr>
        <p:grpSpPr>
          <a:xfrm>
            <a:off x="7422056" y="248543"/>
            <a:ext cx="1415160" cy="478080"/>
            <a:chOff x="7422056" y="248543"/>
            <a:chExt cx="1415160" cy="478080"/>
          </a:xfrm>
        </p:grpSpPr>
        <mc:AlternateContent xmlns:mc="http://schemas.openxmlformats.org/markup-compatibility/2006">
          <mc:Choice xmlns:p14="http://schemas.microsoft.com/office/powerpoint/2010/main" Requires="p14">
            <p:contentPart p14:bwMode="auto" r:id="rId4">
              <p14:nvContentPartPr>
                <p14:cNvPr id="219" name="Ink 218">
                  <a:extLst>
                    <a:ext uri="{FF2B5EF4-FFF2-40B4-BE49-F238E27FC236}">
                      <a16:creationId xmlns:a16="http://schemas.microsoft.com/office/drawing/2014/main" id="{98EC8E42-9926-61FE-9898-290D8FEC5DFA}"/>
                    </a:ext>
                  </a:extLst>
                </p14:cNvPr>
                <p14:cNvContentPartPr/>
                <p14:nvPr/>
              </p14:nvContentPartPr>
              <p14:xfrm>
                <a:off x="7422056" y="248543"/>
                <a:ext cx="312840" cy="472680"/>
              </p14:xfrm>
            </p:contentPart>
          </mc:Choice>
          <mc:Fallback>
            <p:pic>
              <p:nvPicPr>
                <p:cNvPr id="219" name="Ink 218">
                  <a:extLst>
                    <a:ext uri="{FF2B5EF4-FFF2-40B4-BE49-F238E27FC236}">
                      <a16:creationId xmlns:a16="http://schemas.microsoft.com/office/drawing/2014/main" id="{98EC8E42-9926-61FE-9898-290D8FEC5DFA}"/>
                    </a:ext>
                  </a:extLst>
                </p:cNvPr>
                <p:cNvPicPr/>
                <p:nvPr/>
              </p:nvPicPr>
              <p:blipFill>
                <a:blip r:embed="rId5"/>
                <a:stretch>
                  <a:fillRect/>
                </a:stretch>
              </p:blipFill>
              <p:spPr>
                <a:xfrm>
                  <a:off x="7413416" y="239543"/>
                  <a:ext cx="3304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0" name="Ink 219">
                  <a:extLst>
                    <a:ext uri="{FF2B5EF4-FFF2-40B4-BE49-F238E27FC236}">
                      <a16:creationId xmlns:a16="http://schemas.microsoft.com/office/drawing/2014/main" id="{ECD0F4DF-ADDF-593F-C164-F4DB4E7F110C}"/>
                    </a:ext>
                  </a:extLst>
                </p14:cNvPr>
                <p14:cNvContentPartPr/>
                <p14:nvPr/>
              </p14:nvContentPartPr>
              <p14:xfrm>
                <a:off x="7766216" y="492983"/>
                <a:ext cx="111960" cy="193680"/>
              </p14:xfrm>
            </p:contentPart>
          </mc:Choice>
          <mc:Fallback>
            <p:pic>
              <p:nvPicPr>
                <p:cNvPr id="220" name="Ink 219">
                  <a:extLst>
                    <a:ext uri="{FF2B5EF4-FFF2-40B4-BE49-F238E27FC236}">
                      <a16:creationId xmlns:a16="http://schemas.microsoft.com/office/drawing/2014/main" id="{ECD0F4DF-ADDF-593F-C164-F4DB4E7F110C}"/>
                    </a:ext>
                  </a:extLst>
                </p:cNvPr>
                <p:cNvPicPr/>
                <p:nvPr/>
              </p:nvPicPr>
              <p:blipFill>
                <a:blip r:embed="rId7"/>
                <a:stretch>
                  <a:fillRect/>
                </a:stretch>
              </p:blipFill>
              <p:spPr>
                <a:xfrm>
                  <a:off x="7757216" y="484343"/>
                  <a:ext cx="1296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1" name="Ink 220">
                  <a:extLst>
                    <a:ext uri="{FF2B5EF4-FFF2-40B4-BE49-F238E27FC236}">
                      <a16:creationId xmlns:a16="http://schemas.microsoft.com/office/drawing/2014/main" id="{9EFA720D-F33C-F6D6-A1AC-419B31A62B7B}"/>
                    </a:ext>
                  </a:extLst>
                </p14:cNvPr>
                <p14:cNvContentPartPr/>
                <p14:nvPr/>
              </p14:nvContentPartPr>
              <p14:xfrm>
                <a:off x="7948736" y="444383"/>
                <a:ext cx="297720" cy="220680"/>
              </p14:xfrm>
            </p:contentPart>
          </mc:Choice>
          <mc:Fallback>
            <p:pic>
              <p:nvPicPr>
                <p:cNvPr id="221" name="Ink 220">
                  <a:extLst>
                    <a:ext uri="{FF2B5EF4-FFF2-40B4-BE49-F238E27FC236}">
                      <a16:creationId xmlns:a16="http://schemas.microsoft.com/office/drawing/2014/main" id="{9EFA720D-F33C-F6D6-A1AC-419B31A62B7B}"/>
                    </a:ext>
                  </a:extLst>
                </p:cNvPr>
                <p:cNvPicPr/>
                <p:nvPr/>
              </p:nvPicPr>
              <p:blipFill>
                <a:blip r:embed="rId9"/>
                <a:stretch>
                  <a:fillRect/>
                </a:stretch>
              </p:blipFill>
              <p:spPr>
                <a:xfrm>
                  <a:off x="7939736" y="435743"/>
                  <a:ext cx="315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2" name="Ink 221">
                  <a:extLst>
                    <a:ext uri="{FF2B5EF4-FFF2-40B4-BE49-F238E27FC236}">
                      <a16:creationId xmlns:a16="http://schemas.microsoft.com/office/drawing/2014/main" id="{3EBDEFE6-A50D-B2EA-F173-ACBF810A7507}"/>
                    </a:ext>
                  </a:extLst>
                </p14:cNvPr>
                <p14:cNvContentPartPr/>
                <p14:nvPr/>
              </p14:nvContentPartPr>
              <p14:xfrm>
                <a:off x="8288216" y="406583"/>
                <a:ext cx="103680" cy="272520"/>
              </p14:xfrm>
            </p:contentPart>
          </mc:Choice>
          <mc:Fallback>
            <p:pic>
              <p:nvPicPr>
                <p:cNvPr id="222" name="Ink 221">
                  <a:extLst>
                    <a:ext uri="{FF2B5EF4-FFF2-40B4-BE49-F238E27FC236}">
                      <a16:creationId xmlns:a16="http://schemas.microsoft.com/office/drawing/2014/main" id="{3EBDEFE6-A50D-B2EA-F173-ACBF810A7507}"/>
                    </a:ext>
                  </a:extLst>
                </p:cNvPr>
                <p:cNvPicPr/>
                <p:nvPr/>
              </p:nvPicPr>
              <p:blipFill>
                <a:blip r:embed="rId11"/>
                <a:stretch>
                  <a:fillRect/>
                </a:stretch>
              </p:blipFill>
              <p:spPr>
                <a:xfrm>
                  <a:off x="8279576" y="397943"/>
                  <a:ext cx="121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3" name="Ink 222">
                  <a:extLst>
                    <a:ext uri="{FF2B5EF4-FFF2-40B4-BE49-F238E27FC236}">
                      <a16:creationId xmlns:a16="http://schemas.microsoft.com/office/drawing/2014/main" id="{F6DBBDE8-A308-5BF3-F154-9778FB521DF2}"/>
                    </a:ext>
                  </a:extLst>
                </p14:cNvPr>
                <p14:cNvContentPartPr/>
                <p14:nvPr/>
              </p14:nvContentPartPr>
              <p14:xfrm>
                <a:off x="8498816" y="450863"/>
                <a:ext cx="23040" cy="144360"/>
              </p14:xfrm>
            </p:contentPart>
          </mc:Choice>
          <mc:Fallback>
            <p:pic>
              <p:nvPicPr>
                <p:cNvPr id="223" name="Ink 222">
                  <a:extLst>
                    <a:ext uri="{FF2B5EF4-FFF2-40B4-BE49-F238E27FC236}">
                      <a16:creationId xmlns:a16="http://schemas.microsoft.com/office/drawing/2014/main" id="{F6DBBDE8-A308-5BF3-F154-9778FB521DF2}"/>
                    </a:ext>
                  </a:extLst>
                </p:cNvPr>
                <p:cNvPicPr/>
                <p:nvPr/>
              </p:nvPicPr>
              <p:blipFill>
                <a:blip r:embed="rId13"/>
                <a:stretch>
                  <a:fillRect/>
                </a:stretch>
              </p:blipFill>
              <p:spPr>
                <a:xfrm>
                  <a:off x="8490176" y="441863"/>
                  <a:ext cx="40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4" name="Ink 223">
                  <a:extLst>
                    <a:ext uri="{FF2B5EF4-FFF2-40B4-BE49-F238E27FC236}">
                      <a16:creationId xmlns:a16="http://schemas.microsoft.com/office/drawing/2014/main" id="{85D54220-8E6E-C9B9-3D56-DBC74090ED49}"/>
                    </a:ext>
                  </a:extLst>
                </p14:cNvPr>
                <p14:cNvContentPartPr/>
                <p14:nvPr/>
              </p14:nvContentPartPr>
              <p14:xfrm>
                <a:off x="8611496" y="376343"/>
                <a:ext cx="225720" cy="350280"/>
              </p14:xfrm>
            </p:contentPart>
          </mc:Choice>
          <mc:Fallback>
            <p:pic>
              <p:nvPicPr>
                <p:cNvPr id="224" name="Ink 223">
                  <a:extLst>
                    <a:ext uri="{FF2B5EF4-FFF2-40B4-BE49-F238E27FC236}">
                      <a16:creationId xmlns:a16="http://schemas.microsoft.com/office/drawing/2014/main" id="{85D54220-8E6E-C9B9-3D56-DBC74090ED49}"/>
                    </a:ext>
                  </a:extLst>
                </p:cNvPr>
                <p:cNvPicPr/>
                <p:nvPr/>
              </p:nvPicPr>
              <p:blipFill>
                <a:blip r:embed="rId15"/>
                <a:stretch>
                  <a:fillRect/>
                </a:stretch>
              </p:blipFill>
              <p:spPr>
                <a:xfrm>
                  <a:off x="8602496" y="367703"/>
                  <a:ext cx="24336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5" name="Ink 224">
                  <a:extLst>
                    <a:ext uri="{FF2B5EF4-FFF2-40B4-BE49-F238E27FC236}">
                      <a16:creationId xmlns:a16="http://schemas.microsoft.com/office/drawing/2014/main" id="{BC2324B3-67E3-C209-BA19-83EA3892F2B2}"/>
                    </a:ext>
                  </a:extLst>
                </p14:cNvPr>
                <p14:cNvContentPartPr/>
                <p14:nvPr/>
              </p14:nvContentPartPr>
              <p14:xfrm>
                <a:off x="8483336" y="275543"/>
                <a:ext cx="16200" cy="21240"/>
              </p14:xfrm>
            </p:contentPart>
          </mc:Choice>
          <mc:Fallback>
            <p:pic>
              <p:nvPicPr>
                <p:cNvPr id="225" name="Ink 224">
                  <a:extLst>
                    <a:ext uri="{FF2B5EF4-FFF2-40B4-BE49-F238E27FC236}">
                      <a16:creationId xmlns:a16="http://schemas.microsoft.com/office/drawing/2014/main" id="{BC2324B3-67E3-C209-BA19-83EA3892F2B2}"/>
                    </a:ext>
                  </a:extLst>
                </p:cNvPr>
                <p:cNvPicPr/>
                <p:nvPr/>
              </p:nvPicPr>
              <p:blipFill>
                <a:blip r:embed="rId17"/>
                <a:stretch>
                  <a:fillRect/>
                </a:stretch>
              </p:blipFill>
              <p:spPr>
                <a:xfrm>
                  <a:off x="8474336" y="266543"/>
                  <a:ext cx="33840" cy="38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84" name="Ink 283">
                <a:extLst>
                  <a:ext uri="{FF2B5EF4-FFF2-40B4-BE49-F238E27FC236}">
                    <a16:creationId xmlns:a16="http://schemas.microsoft.com/office/drawing/2014/main" id="{AB3E5DEF-21D5-CF25-C97B-7EC327497D55}"/>
                  </a:ext>
                </a:extLst>
              </p14:cNvPr>
              <p14:cNvContentPartPr/>
              <p14:nvPr/>
            </p14:nvContentPartPr>
            <p14:xfrm>
              <a:off x="7251776" y="3945023"/>
              <a:ext cx="672480" cy="439200"/>
            </p14:xfrm>
          </p:contentPart>
        </mc:Choice>
        <mc:Fallback>
          <p:pic>
            <p:nvPicPr>
              <p:cNvPr id="284" name="Ink 283">
                <a:extLst>
                  <a:ext uri="{FF2B5EF4-FFF2-40B4-BE49-F238E27FC236}">
                    <a16:creationId xmlns:a16="http://schemas.microsoft.com/office/drawing/2014/main" id="{AB3E5DEF-21D5-CF25-C97B-7EC327497D55}"/>
                  </a:ext>
                </a:extLst>
              </p:cNvPr>
              <p:cNvPicPr/>
              <p:nvPr/>
            </p:nvPicPr>
            <p:blipFill>
              <a:blip r:embed="rId19"/>
              <a:stretch>
                <a:fillRect/>
              </a:stretch>
            </p:blipFill>
            <p:spPr>
              <a:xfrm>
                <a:off x="7242776" y="3936023"/>
                <a:ext cx="69012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1" name="Ink 330">
                <a:extLst>
                  <a:ext uri="{FF2B5EF4-FFF2-40B4-BE49-F238E27FC236}">
                    <a16:creationId xmlns:a16="http://schemas.microsoft.com/office/drawing/2014/main" id="{6C99470F-FE17-87C0-38F6-72880E164213}"/>
                  </a:ext>
                </a:extLst>
              </p14:cNvPr>
              <p14:cNvContentPartPr/>
              <p14:nvPr/>
            </p14:nvContentPartPr>
            <p14:xfrm>
              <a:off x="4809896" y="4400783"/>
              <a:ext cx="689400" cy="384480"/>
            </p14:xfrm>
          </p:contentPart>
        </mc:Choice>
        <mc:Fallback>
          <p:pic>
            <p:nvPicPr>
              <p:cNvPr id="331" name="Ink 330">
                <a:extLst>
                  <a:ext uri="{FF2B5EF4-FFF2-40B4-BE49-F238E27FC236}">
                    <a16:creationId xmlns:a16="http://schemas.microsoft.com/office/drawing/2014/main" id="{6C99470F-FE17-87C0-38F6-72880E164213}"/>
                  </a:ext>
                </a:extLst>
              </p:cNvPr>
              <p:cNvPicPr/>
              <p:nvPr/>
            </p:nvPicPr>
            <p:blipFill>
              <a:blip r:embed="rId21"/>
              <a:stretch>
                <a:fillRect/>
              </a:stretch>
            </p:blipFill>
            <p:spPr>
              <a:xfrm>
                <a:off x="4800896" y="4392143"/>
                <a:ext cx="707040" cy="402120"/>
              </a:xfrm>
              <a:prstGeom prst="rect">
                <a:avLst/>
              </a:prstGeom>
            </p:spPr>
          </p:pic>
        </mc:Fallback>
      </mc:AlternateContent>
      <p:grpSp>
        <p:nvGrpSpPr>
          <p:cNvPr id="337" name="Group 336">
            <a:extLst>
              <a:ext uri="{FF2B5EF4-FFF2-40B4-BE49-F238E27FC236}">
                <a16:creationId xmlns:a16="http://schemas.microsoft.com/office/drawing/2014/main" id="{5D9C342E-E5AB-9189-D063-CA807B3C362E}"/>
              </a:ext>
            </a:extLst>
          </p:cNvPr>
          <p:cNvGrpSpPr/>
          <p:nvPr/>
        </p:nvGrpSpPr>
        <p:grpSpPr>
          <a:xfrm>
            <a:off x="41336" y="1045943"/>
            <a:ext cx="10801440" cy="5817600"/>
            <a:chOff x="41336" y="1045943"/>
            <a:chExt cx="10801440" cy="5817600"/>
          </a:xfrm>
        </p:grpSpPr>
        <mc:AlternateContent xmlns:mc="http://schemas.openxmlformats.org/markup-compatibility/2006">
          <mc:Choice xmlns:p14="http://schemas.microsoft.com/office/powerpoint/2010/main" Requires="p14">
            <p:contentPart p14:bwMode="auto" r:id="rId22">
              <p14:nvContentPartPr>
                <p14:cNvPr id="53" name="Ink 52">
                  <a:extLst>
                    <a:ext uri="{FF2B5EF4-FFF2-40B4-BE49-F238E27FC236}">
                      <a16:creationId xmlns:a16="http://schemas.microsoft.com/office/drawing/2014/main" id="{FF778386-93A6-5054-ED4F-E35C1BE4071B}"/>
                    </a:ext>
                  </a:extLst>
                </p14:cNvPr>
                <p14:cNvContentPartPr/>
                <p14:nvPr/>
              </p14:nvContentPartPr>
              <p14:xfrm>
                <a:off x="1271096" y="3595103"/>
                <a:ext cx="37440" cy="262800"/>
              </p14:xfrm>
            </p:contentPart>
          </mc:Choice>
          <mc:Fallback>
            <p:pic>
              <p:nvPicPr>
                <p:cNvPr id="53" name="Ink 52">
                  <a:extLst>
                    <a:ext uri="{FF2B5EF4-FFF2-40B4-BE49-F238E27FC236}">
                      <a16:creationId xmlns:a16="http://schemas.microsoft.com/office/drawing/2014/main" id="{FF778386-93A6-5054-ED4F-E35C1BE4071B}"/>
                    </a:ext>
                  </a:extLst>
                </p:cNvPr>
                <p:cNvPicPr/>
                <p:nvPr/>
              </p:nvPicPr>
              <p:blipFill>
                <a:blip r:embed="rId23"/>
                <a:stretch>
                  <a:fillRect/>
                </a:stretch>
              </p:blipFill>
              <p:spPr>
                <a:xfrm>
                  <a:off x="1262096" y="3586103"/>
                  <a:ext cx="550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4" name="Ink 53">
                  <a:extLst>
                    <a:ext uri="{FF2B5EF4-FFF2-40B4-BE49-F238E27FC236}">
                      <a16:creationId xmlns:a16="http://schemas.microsoft.com/office/drawing/2014/main" id="{CE881EAF-5547-5127-DB44-831C39048ECF}"/>
                    </a:ext>
                  </a:extLst>
                </p14:cNvPr>
                <p14:cNvContentPartPr/>
                <p14:nvPr/>
              </p14:nvContentPartPr>
              <p14:xfrm>
                <a:off x="1240856" y="3580703"/>
                <a:ext cx="37080" cy="76680"/>
              </p14:xfrm>
            </p:contentPart>
          </mc:Choice>
          <mc:Fallback>
            <p:pic>
              <p:nvPicPr>
                <p:cNvPr id="54" name="Ink 53">
                  <a:extLst>
                    <a:ext uri="{FF2B5EF4-FFF2-40B4-BE49-F238E27FC236}">
                      <a16:creationId xmlns:a16="http://schemas.microsoft.com/office/drawing/2014/main" id="{CE881EAF-5547-5127-DB44-831C39048ECF}"/>
                    </a:ext>
                  </a:extLst>
                </p:cNvPr>
                <p:cNvPicPr/>
                <p:nvPr/>
              </p:nvPicPr>
              <p:blipFill>
                <a:blip r:embed="rId25"/>
                <a:stretch>
                  <a:fillRect/>
                </a:stretch>
              </p:blipFill>
              <p:spPr>
                <a:xfrm>
                  <a:off x="1232216" y="3572063"/>
                  <a:ext cx="54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5" name="Ink 54">
                  <a:extLst>
                    <a:ext uri="{FF2B5EF4-FFF2-40B4-BE49-F238E27FC236}">
                      <a16:creationId xmlns:a16="http://schemas.microsoft.com/office/drawing/2014/main" id="{98B4FAEB-41A9-FE7E-336D-FFAD2A913D8F}"/>
                    </a:ext>
                  </a:extLst>
                </p14:cNvPr>
                <p14:cNvContentPartPr/>
                <p14:nvPr/>
              </p14:nvContentPartPr>
              <p14:xfrm>
                <a:off x="1302776" y="3580703"/>
                <a:ext cx="49320" cy="78120"/>
              </p14:xfrm>
            </p:contentPart>
          </mc:Choice>
          <mc:Fallback>
            <p:pic>
              <p:nvPicPr>
                <p:cNvPr id="55" name="Ink 54">
                  <a:extLst>
                    <a:ext uri="{FF2B5EF4-FFF2-40B4-BE49-F238E27FC236}">
                      <a16:creationId xmlns:a16="http://schemas.microsoft.com/office/drawing/2014/main" id="{98B4FAEB-41A9-FE7E-336D-FFAD2A913D8F}"/>
                    </a:ext>
                  </a:extLst>
                </p:cNvPr>
                <p:cNvPicPr/>
                <p:nvPr/>
              </p:nvPicPr>
              <p:blipFill>
                <a:blip r:embed="rId27"/>
                <a:stretch>
                  <a:fillRect/>
                </a:stretch>
              </p:blipFill>
              <p:spPr>
                <a:xfrm>
                  <a:off x="1293776" y="3572063"/>
                  <a:ext cx="669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2" name="Ink 101">
                  <a:extLst>
                    <a:ext uri="{FF2B5EF4-FFF2-40B4-BE49-F238E27FC236}">
                      <a16:creationId xmlns:a16="http://schemas.microsoft.com/office/drawing/2014/main" id="{96BF6E05-826B-292F-C4C4-2EF864DB416D}"/>
                    </a:ext>
                  </a:extLst>
                </p14:cNvPr>
                <p14:cNvContentPartPr/>
                <p14:nvPr/>
              </p14:nvContentPartPr>
              <p14:xfrm>
                <a:off x="579536" y="1403783"/>
                <a:ext cx="484200" cy="819720"/>
              </p14:xfrm>
            </p:contentPart>
          </mc:Choice>
          <mc:Fallback>
            <p:pic>
              <p:nvPicPr>
                <p:cNvPr id="102" name="Ink 101">
                  <a:extLst>
                    <a:ext uri="{FF2B5EF4-FFF2-40B4-BE49-F238E27FC236}">
                      <a16:creationId xmlns:a16="http://schemas.microsoft.com/office/drawing/2014/main" id="{96BF6E05-826B-292F-C4C4-2EF864DB416D}"/>
                    </a:ext>
                  </a:extLst>
                </p:cNvPr>
                <p:cNvPicPr/>
                <p:nvPr/>
              </p:nvPicPr>
              <p:blipFill>
                <a:blip r:embed="rId29"/>
                <a:stretch>
                  <a:fillRect/>
                </a:stretch>
              </p:blipFill>
              <p:spPr>
                <a:xfrm>
                  <a:off x="570536" y="1395143"/>
                  <a:ext cx="501840" cy="837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3" name="Ink 102">
                  <a:extLst>
                    <a:ext uri="{FF2B5EF4-FFF2-40B4-BE49-F238E27FC236}">
                      <a16:creationId xmlns:a16="http://schemas.microsoft.com/office/drawing/2014/main" id="{C111D8F1-D88F-A63B-F28A-0ABDDCC627D6}"/>
                    </a:ext>
                  </a:extLst>
                </p14:cNvPr>
                <p14:cNvContentPartPr/>
                <p14:nvPr/>
              </p14:nvContentPartPr>
              <p14:xfrm>
                <a:off x="477656" y="1302983"/>
                <a:ext cx="186480" cy="204480"/>
              </p14:xfrm>
            </p:contentPart>
          </mc:Choice>
          <mc:Fallback>
            <p:pic>
              <p:nvPicPr>
                <p:cNvPr id="103" name="Ink 102">
                  <a:extLst>
                    <a:ext uri="{FF2B5EF4-FFF2-40B4-BE49-F238E27FC236}">
                      <a16:creationId xmlns:a16="http://schemas.microsoft.com/office/drawing/2014/main" id="{C111D8F1-D88F-A63B-F28A-0ABDDCC627D6}"/>
                    </a:ext>
                  </a:extLst>
                </p:cNvPr>
                <p:cNvPicPr/>
                <p:nvPr/>
              </p:nvPicPr>
              <p:blipFill>
                <a:blip r:embed="rId31"/>
                <a:stretch>
                  <a:fillRect/>
                </a:stretch>
              </p:blipFill>
              <p:spPr>
                <a:xfrm>
                  <a:off x="469016" y="1293983"/>
                  <a:ext cx="2041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 name="Ink 103">
                  <a:extLst>
                    <a:ext uri="{FF2B5EF4-FFF2-40B4-BE49-F238E27FC236}">
                      <a16:creationId xmlns:a16="http://schemas.microsoft.com/office/drawing/2014/main" id="{3C9A24FC-DEA6-E286-0801-8B1E47FC9AB0}"/>
                    </a:ext>
                  </a:extLst>
                </p14:cNvPr>
                <p14:cNvContentPartPr/>
                <p14:nvPr/>
              </p14:nvContentPartPr>
              <p14:xfrm>
                <a:off x="41336" y="1239983"/>
                <a:ext cx="208800" cy="248760"/>
              </p14:xfrm>
            </p:contentPart>
          </mc:Choice>
          <mc:Fallback>
            <p:pic>
              <p:nvPicPr>
                <p:cNvPr id="104" name="Ink 103">
                  <a:extLst>
                    <a:ext uri="{FF2B5EF4-FFF2-40B4-BE49-F238E27FC236}">
                      <a16:creationId xmlns:a16="http://schemas.microsoft.com/office/drawing/2014/main" id="{3C9A24FC-DEA6-E286-0801-8B1E47FC9AB0}"/>
                    </a:ext>
                  </a:extLst>
                </p:cNvPr>
                <p:cNvPicPr/>
                <p:nvPr/>
              </p:nvPicPr>
              <p:blipFill>
                <a:blip r:embed="rId33"/>
                <a:stretch>
                  <a:fillRect/>
                </a:stretch>
              </p:blipFill>
              <p:spPr>
                <a:xfrm>
                  <a:off x="32696" y="1231343"/>
                  <a:ext cx="2264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5" name="Ink 104">
                  <a:extLst>
                    <a:ext uri="{FF2B5EF4-FFF2-40B4-BE49-F238E27FC236}">
                      <a16:creationId xmlns:a16="http://schemas.microsoft.com/office/drawing/2014/main" id="{15B82D7D-0AFF-A88B-AAB6-26F5ABB7EAC4}"/>
                    </a:ext>
                  </a:extLst>
                </p14:cNvPr>
                <p14:cNvContentPartPr/>
                <p14:nvPr/>
              </p14:nvContentPartPr>
              <p14:xfrm>
                <a:off x="268856" y="1170863"/>
                <a:ext cx="149400" cy="253440"/>
              </p14:xfrm>
            </p:contentPart>
          </mc:Choice>
          <mc:Fallback>
            <p:pic>
              <p:nvPicPr>
                <p:cNvPr id="105" name="Ink 104">
                  <a:extLst>
                    <a:ext uri="{FF2B5EF4-FFF2-40B4-BE49-F238E27FC236}">
                      <a16:creationId xmlns:a16="http://schemas.microsoft.com/office/drawing/2014/main" id="{15B82D7D-0AFF-A88B-AAB6-26F5ABB7EAC4}"/>
                    </a:ext>
                  </a:extLst>
                </p:cNvPr>
                <p:cNvPicPr/>
                <p:nvPr/>
              </p:nvPicPr>
              <p:blipFill>
                <a:blip r:embed="rId35"/>
                <a:stretch>
                  <a:fillRect/>
                </a:stretch>
              </p:blipFill>
              <p:spPr>
                <a:xfrm>
                  <a:off x="260216" y="1161863"/>
                  <a:ext cx="1670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6" name="Ink 105">
                  <a:extLst>
                    <a:ext uri="{FF2B5EF4-FFF2-40B4-BE49-F238E27FC236}">
                      <a16:creationId xmlns:a16="http://schemas.microsoft.com/office/drawing/2014/main" id="{6E87D574-D915-A9EB-4E5C-2FEDDCC15C81}"/>
                    </a:ext>
                  </a:extLst>
                </p14:cNvPr>
                <p14:cNvContentPartPr/>
                <p14:nvPr/>
              </p14:nvContentPartPr>
              <p14:xfrm>
                <a:off x="337976" y="1045943"/>
                <a:ext cx="226800" cy="321480"/>
              </p14:xfrm>
            </p:contentPart>
          </mc:Choice>
          <mc:Fallback>
            <p:pic>
              <p:nvPicPr>
                <p:cNvPr id="106" name="Ink 105">
                  <a:extLst>
                    <a:ext uri="{FF2B5EF4-FFF2-40B4-BE49-F238E27FC236}">
                      <a16:creationId xmlns:a16="http://schemas.microsoft.com/office/drawing/2014/main" id="{6E87D574-D915-A9EB-4E5C-2FEDDCC15C81}"/>
                    </a:ext>
                  </a:extLst>
                </p:cNvPr>
                <p:cNvPicPr/>
                <p:nvPr/>
              </p:nvPicPr>
              <p:blipFill>
                <a:blip r:embed="rId37"/>
                <a:stretch>
                  <a:fillRect/>
                </a:stretch>
              </p:blipFill>
              <p:spPr>
                <a:xfrm>
                  <a:off x="328976" y="1037303"/>
                  <a:ext cx="2444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7" name="Ink 106">
                  <a:extLst>
                    <a:ext uri="{FF2B5EF4-FFF2-40B4-BE49-F238E27FC236}">
                      <a16:creationId xmlns:a16="http://schemas.microsoft.com/office/drawing/2014/main" id="{D17674C4-DEDD-7DA2-4139-AA3B6712045E}"/>
                    </a:ext>
                  </a:extLst>
                </p14:cNvPr>
                <p14:cNvContentPartPr/>
                <p14:nvPr/>
              </p14:nvContentPartPr>
              <p14:xfrm>
                <a:off x="748016" y="1252943"/>
                <a:ext cx="669240" cy="820800"/>
              </p14:xfrm>
            </p:contentPart>
          </mc:Choice>
          <mc:Fallback>
            <p:pic>
              <p:nvPicPr>
                <p:cNvPr id="107" name="Ink 106">
                  <a:extLst>
                    <a:ext uri="{FF2B5EF4-FFF2-40B4-BE49-F238E27FC236}">
                      <a16:creationId xmlns:a16="http://schemas.microsoft.com/office/drawing/2014/main" id="{D17674C4-DEDD-7DA2-4139-AA3B6712045E}"/>
                    </a:ext>
                  </a:extLst>
                </p:cNvPr>
                <p:cNvPicPr/>
                <p:nvPr/>
              </p:nvPicPr>
              <p:blipFill>
                <a:blip r:embed="rId39"/>
                <a:stretch>
                  <a:fillRect/>
                </a:stretch>
              </p:blipFill>
              <p:spPr>
                <a:xfrm>
                  <a:off x="739016" y="1243943"/>
                  <a:ext cx="686880"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8" name="Ink 107">
                  <a:extLst>
                    <a:ext uri="{FF2B5EF4-FFF2-40B4-BE49-F238E27FC236}">
                      <a16:creationId xmlns:a16="http://schemas.microsoft.com/office/drawing/2014/main" id="{3A59B45A-D410-D088-1928-016C7F145328}"/>
                    </a:ext>
                  </a:extLst>
                </p14:cNvPr>
                <p14:cNvContentPartPr/>
                <p14:nvPr/>
              </p14:nvContentPartPr>
              <p14:xfrm>
                <a:off x="1358576" y="2072663"/>
                <a:ext cx="129960" cy="50760"/>
              </p14:xfrm>
            </p:contentPart>
          </mc:Choice>
          <mc:Fallback>
            <p:pic>
              <p:nvPicPr>
                <p:cNvPr id="108" name="Ink 107">
                  <a:extLst>
                    <a:ext uri="{FF2B5EF4-FFF2-40B4-BE49-F238E27FC236}">
                      <a16:creationId xmlns:a16="http://schemas.microsoft.com/office/drawing/2014/main" id="{3A59B45A-D410-D088-1928-016C7F145328}"/>
                    </a:ext>
                  </a:extLst>
                </p:cNvPr>
                <p:cNvPicPr/>
                <p:nvPr/>
              </p:nvPicPr>
              <p:blipFill>
                <a:blip r:embed="rId41"/>
                <a:stretch>
                  <a:fillRect/>
                </a:stretch>
              </p:blipFill>
              <p:spPr>
                <a:xfrm>
                  <a:off x="1349936" y="2064023"/>
                  <a:ext cx="147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0" name="Ink 109">
                  <a:extLst>
                    <a:ext uri="{FF2B5EF4-FFF2-40B4-BE49-F238E27FC236}">
                      <a16:creationId xmlns:a16="http://schemas.microsoft.com/office/drawing/2014/main" id="{1D679C39-CD49-1376-63AA-0F67F8A9417B}"/>
                    </a:ext>
                  </a:extLst>
                </p14:cNvPr>
                <p14:cNvContentPartPr/>
                <p14:nvPr/>
              </p14:nvContentPartPr>
              <p14:xfrm>
                <a:off x="1549376" y="1509263"/>
                <a:ext cx="157680" cy="204120"/>
              </p14:xfrm>
            </p:contentPart>
          </mc:Choice>
          <mc:Fallback>
            <p:pic>
              <p:nvPicPr>
                <p:cNvPr id="110" name="Ink 109">
                  <a:extLst>
                    <a:ext uri="{FF2B5EF4-FFF2-40B4-BE49-F238E27FC236}">
                      <a16:creationId xmlns:a16="http://schemas.microsoft.com/office/drawing/2014/main" id="{1D679C39-CD49-1376-63AA-0F67F8A9417B}"/>
                    </a:ext>
                  </a:extLst>
                </p:cNvPr>
                <p:cNvPicPr/>
                <p:nvPr/>
              </p:nvPicPr>
              <p:blipFill>
                <a:blip r:embed="rId43"/>
                <a:stretch>
                  <a:fillRect/>
                </a:stretch>
              </p:blipFill>
              <p:spPr>
                <a:xfrm>
                  <a:off x="1540376" y="1500623"/>
                  <a:ext cx="1753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1" name="Ink 110">
                  <a:extLst>
                    <a:ext uri="{FF2B5EF4-FFF2-40B4-BE49-F238E27FC236}">
                      <a16:creationId xmlns:a16="http://schemas.microsoft.com/office/drawing/2014/main" id="{838D2D48-D993-F10A-6A6A-55C6607C6BEC}"/>
                    </a:ext>
                  </a:extLst>
                </p14:cNvPr>
                <p14:cNvContentPartPr/>
                <p14:nvPr/>
              </p14:nvContentPartPr>
              <p14:xfrm>
                <a:off x="1626056" y="1625183"/>
                <a:ext cx="38520" cy="28800"/>
              </p14:xfrm>
            </p:contentPart>
          </mc:Choice>
          <mc:Fallback>
            <p:pic>
              <p:nvPicPr>
                <p:cNvPr id="111" name="Ink 110">
                  <a:extLst>
                    <a:ext uri="{FF2B5EF4-FFF2-40B4-BE49-F238E27FC236}">
                      <a16:creationId xmlns:a16="http://schemas.microsoft.com/office/drawing/2014/main" id="{838D2D48-D993-F10A-6A6A-55C6607C6BEC}"/>
                    </a:ext>
                  </a:extLst>
                </p:cNvPr>
                <p:cNvPicPr/>
                <p:nvPr/>
              </p:nvPicPr>
              <p:blipFill>
                <a:blip r:embed="rId45"/>
                <a:stretch>
                  <a:fillRect/>
                </a:stretch>
              </p:blipFill>
              <p:spPr>
                <a:xfrm>
                  <a:off x="1617056" y="1616183"/>
                  <a:ext cx="561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2" name="Ink 111">
                  <a:extLst>
                    <a:ext uri="{FF2B5EF4-FFF2-40B4-BE49-F238E27FC236}">
                      <a16:creationId xmlns:a16="http://schemas.microsoft.com/office/drawing/2014/main" id="{894C3379-CEDF-E190-C0FD-D9FF942F2456}"/>
                    </a:ext>
                  </a:extLst>
                </p14:cNvPr>
                <p14:cNvContentPartPr/>
                <p14:nvPr/>
              </p14:nvContentPartPr>
              <p14:xfrm>
                <a:off x="1790936" y="1545983"/>
                <a:ext cx="37080" cy="156600"/>
              </p14:xfrm>
            </p:contentPart>
          </mc:Choice>
          <mc:Fallback>
            <p:pic>
              <p:nvPicPr>
                <p:cNvPr id="112" name="Ink 111">
                  <a:extLst>
                    <a:ext uri="{FF2B5EF4-FFF2-40B4-BE49-F238E27FC236}">
                      <a16:creationId xmlns:a16="http://schemas.microsoft.com/office/drawing/2014/main" id="{894C3379-CEDF-E190-C0FD-D9FF942F2456}"/>
                    </a:ext>
                  </a:extLst>
                </p:cNvPr>
                <p:cNvPicPr/>
                <p:nvPr/>
              </p:nvPicPr>
              <p:blipFill>
                <a:blip r:embed="rId47"/>
                <a:stretch>
                  <a:fillRect/>
                </a:stretch>
              </p:blipFill>
              <p:spPr>
                <a:xfrm>
                  <a:off x="1781936" y="1537343"/>
                  <a:ext cx="547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3" name="Ink 112">
                  <a:extLst>
                    <a:ext uri="{FF2B5EF4-FFF2-40B4-BE49-F238E27FC236}">
                      <a16:creationId xmlns:a16="http://schemas.microsoft.com/office/drawing/2014/main" id="{0EC2343E-4C3E-CE9F-B7F0-18F4A38074A4}"/>
                    </a:ext>
                  </a:extLst>
                </p14:cNvPr>
                <p14:cNvContentPartPr/>
                <p14:nvPr/>
              </p14:nvContentPartPr>
              <p14:xfrm>
                <a:off x="1939616" y="1548143"/>
                <a:ext cx="369720" cy="158040"/>
              </p14:xfrm>
            </p:contentPart>
          </mc:Choice>
          <mc:Fallback>
            <p:pic>
              <p:nvPicPr>
                <p:cNvPr id="113" name="Ink 112">
                  <a:extLst>
                    <a:ext uri="{FF2B5EF4-FFF2-40B4-BE49-F238E27FC236}">
                      <a16:creationId xmlns:a16="http://schemas.microsoft.com/office/drawing/2014/main" id="{0EC2343E-4C3E-CE9F-B7F0-18F4A38074A4}"/>
                    </a:ext>
                  </a:extLst>
                </p:cNvPr>
                <p:cNvPicPr/>
                <p:nvPr/>
              </p:nvPicPr>
              <p:blipFill>
                <a:blip r:embed="rId49"/>
                <a:stretch>
                  <a:fillRect/>
                </a:stretch>
              </p:blipFill>
              <p:spPr>
                <a:xfrm>
                  <a:off x="1930976" y="1539143"/>
                  <a:ext cx="387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4" name="Ink 113">
                  <a:extLst>
                    <a:ext uri="{FF2B5EF4-FFF2-40B4-BE49-F238E27FC236}">
                      <a16:creationId xmlns:a16="http://schemas.microsoft.com/office/drawing/2014/main" id="{F3FB3FD5-E144-07C1-AD31-01F9D05470FC}"/>
                    </a:ext>
                  </a:extLst>
                </p14:cNvPr>
                <p14:cNvContentPartPr/>
                <p14:nvPr/>
              </p14:nvContentPartPr>
              <p14:xfrm>
                <a:off x="2344616" y="1549943"/>
                <a:ext cx="91080" cy="146160"/>
              </p14:xfrm>
            </p:contentPart>
          </mc:Choice>
          <mc:Fallback>
            <p:pic>
              <p:nvPicPr>
                <p:cNvPr id="114" name="Ink 113">
                  <a:extLst>
                    <a:ext uri="{FF2B5EF4-FFF2-40B4-BE49-F238E27FC236}">
                      <a16:creationId xmlns:a16="http://schemas.microsoft.com/office/drawing/2014/main" id="{F3FB3FD5-E144-07C1-AD31-01F9D05470FC}"/>
                    </a:ext>
                  </a:extLst>
                </p:cNvPr>
                <p:cNvPicPr/>
                <p:nvPr/>
              </p:nvPicPr>
              <p:blipFill>
                <a:blip r:embed="rId51"/>
                <a:stretch>
                  <a:fillRect/>
                </a:stretch>
              </p:blipFill>
              <p:spPr>
                <a:xfrm>
                  <a:off x="2335616" y="1540943"/>
                  <a:ext cx="1087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6" name="Ink 115">
                  <a:extLst>
                    <a:ext uri="{FF2B5EF4-FFF2-40B4-BE49-F238E27FC236}">
                      <a16:creationId xmlns:a16="http://schemas.microsoft.com/office/drawing/2014/main" id="{3ABC2A6B-311C-D8F8-16AA-DECBC771B812}"/>
                    </a:ext>
                  </a:extLst>
                </p14:cNvPr>
                <p14:cNvContentPartPr/>
                <p14:nvPr/>
              </p14:nvContentPartPr>
              <p14:xfrm>
                <a:off x="5032016" y="2573783"/>
                <a:ext cx="247680" cy="32760"/>
              </p14:xfrm>
            </p:contentPart>
          </mc:Choice>
          <mc:Fallback>
            <p:pic>
              <p:nvPicPr>
                <p:cNvPr id="116" name="Ink 115">
                  <a:extLst>
                    <a:ext uri="{FF2B5EF4-FFF2-40B4-BE49-F238E27FC236}">
                      <a16:creationId xmlns:a16="http://schemas.microsoft.com/office/drawing/2014/main" id="{3ABC2A6B-311C-D8F8-16AA-DECBC771B812}"/>
                    </a:ext>
                  </a:extLst>
                </p:cNvPr>
                <p:cNvPicPr/>
                <p:nvPr/>
              </p:nvPicPr>
              <p:blipFill>
                <a:blip r:embed="rId53"/>
                <a:stretch>
                  <a:fillRect/>
                </a:stretch>
              </p:blipFill>
              <p:spPr>
                <a:xfrm>
                  <a:off x="5023016" y="2564783"/>
                  <a:ext cx="2653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7" name="Ink 116">
                  <a:extLst>
                    <a:ext uri="{FF2B5EF4-FFF2-40B4-BE49-F238E27FC236}">
                      <a16:creationId xmlns:a16="http://schemas.microsoft.com/office/drawing/2014/main" id="{EA9D282A-F0D8-2995-AA3D-4B152BDA9C71}"/>
                    </a:ext>
                  </a:extLst>
                </p14:cNvPr>
                <p14:cNvContentPartPr/>
                <p14:nvPr/>
              </p14:nvContentPartPr>
              <p14:xfrm>
                <a:off x="5116976" y="2629223"/>
                <a:ext cx="163440" cy="7920"/>
              </p14:xfrm>
            </p:contentPart>
          </mc:Choice>
          <mc:Fallback>
            <p:pic>
              <p:nvPicPr>
                <p:cNvPr id="117" name="Ink 116">
                  <a:extLst>
                    <a:ext uri="{FF2B5EF4-FFF2-40B4-BE49-F238E27FC236}">
                      <a16:creationId xmlns:a16="http://schemas.microsoft.com/office/drawing/2014/main" id="{EA9D282A-F0D8-2995-AA3D-4B152BDA9C71}"/>
                    </a:ext>
                  </a:extLst>
                </p:cNvPr>
                <p:cNvPicPr/>
                <p:nvPr/>
              </p:nvPicPr>
              <p:blipFill>
                <a:blip r:embed="rId55"/>
                <a:stretch>
                  <a:fillRect/>
                </a:stretch>
              </p:blipFill>
              <p:spPr>
                <a:xfrm>
                  <a:off x="5107976" y="2620583"/>
                  <a:ext cx="181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98" name="Ink 197">
                  <a:extLst>
                    <a:ext uri="{FF2B5EF4-FFF2-40B4-BE49-F238E27FC236}">
                      <a16:creationId xmlns:a16="http://schemas.microsoft.com/office/drawing/2014/main" id="{D769924F-6FFA-81FE-F060-848AD10EB929}"/>
                    </a:ext>
                  </a:extLst>
                </p14:cNvPr>
                <p14:cNvContentPartPr/>
                <p14:nvPr/>
              </p14:nvContentPartPr>
              <p14:xfrm>
                <a:off x="7611056" y="1340783"/>
                <a:ext cx="329040" cy="244080"/>
              </p14:xfrm>
            </p:contentPart>
          </mc:Choice>
          <mc:Fallback>
            <p:pic>
              <p:nvPicPr>
                <p:cNvPr id="198" name="Ink 197">
                  <a:extLst>
                    <a:ext uri="{FF2B5EF4-FFF2-40B4-BE49-F238E27FC236}">
                      <a16:creationId xmlns:a16="http://schemas.microsoft.com/office/drawing/2014/main" id="{D769924F-6FFA-81FE-F060-848AD10EB929}"/>
                    </a:ext>
                  </a:extLst>
                </p:cNvPr>
                <p:cNvPicPr/>
                <p:nvPr/>
              </p:nvPicPr>
              <p:blipFill>
                <a:blip r:embed="rId57"/>
                <a:stretch>
                  <a:fillRect/>
                </a:stretch>
              </p:blipFill>
              <p:spPr>
                <a:xfrm>
                  <a:off x="7602416" y="1332143"/>
                  <a:ext cx="3466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9" name="Ink 198">
                  <a:extLst>
                    <a:ext uri="{FF2B5EF4-FFF2-40B4-BE49-F238E27FC236}">
                      <a16:creationId xmlns:a16="http://schemas.microsoft.com/office/drawing/2014/main" id="{3E0CC54E-0C57-BA7A-CC63-238DE70BB166}"/>
                    </a:ext>
                  </a:extLst>
                </p14:cNvPr>
                <p14:cNvContentPartPr/>
                <p14:nvPr/>
              </p14:nvContentPartPr>
              <p14:xfrm>
                <a:off x="7646336" y="1559303"/>
                <a:ext cx="219600" cy="183600"/>
              </p14:xfrm>
            </p:contentPart>
          </mc:Choice>
          <mc:Fallback>
            <p:pic>
              <p:nvPicPr>
                <p:cNvPr id="199" name="Ink 198">
                  <a:extLst>
                    <a:ext uri="{FF2B5EF4-FFF2-40B4-BE49-F238E27FC236}">
                      <a16:creationId xmlns:a16="http://schemas.microsoft.com/office/drawing/2014/main" id="{3E0CC54E-0C57-BA7A-CC63-238DE70BB166}"/>
                    </a:ext>
                  </a:extLst>
                </p:cNvPr>
                <p:cNvPicPr/>
                <p:nvPr/>
              </p:nvPicPr>
              <p:blipFill>
                <a:blip r:embed="rId59"/>
                <a:stretch>
                  <a:fillRect/>
                </a:stretch>
              </p:blipFill>
              <p:spPr>
                <a:xfrm>
                  <a:off x="7637336" y="1550663"/>
                  <a:ext cx="2372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7" name="Ink 16">
                  <a:extLst>
                    <a:ext uri="{FF2B5EF4-FFF2-40B4-BE49-F238E27FC236}">
                      <a16:creationId xmlns:a16="http://schemas.microsoft.com/office/drawing/2014/main" id="{EBC3017C-C5DA-BEA2-FD78-656DF21975AA}"/>
                    </a:ext>
                  </a:extLst>
                </p14:cNvPr>
                <p14:cNvContentPartPr/>
                <p14:nvPr/>
              </p14:nvContentPartPr>
              <p14:xfrm>
                <a:off x="276416" y="4614623"/>
                <a:ext cx="224640" cy="245520"/>
              </p14:xfrm>
            </p:contentPart>
          </mc:Choice>
          <mc:Fallback>
            <p:pic>
              <p:nvPicPr>
                <p:cNvPr id="17" name="Ink 16">
                  <a:extLst>
                    <a:ext uri="{FF2B5EF4-FFF2-40B4-BE49-F238E27FC236}">
                      <a16:creationId xmlns:a16="http://schemas.microsoft.com/office/drawing/2014/main" id="{EBC3017C-C5DA-BEA2-FD78-656DF21975AA}"/>
                    </a:ext>
                  </a:extLst>
                </p:cNvPr>
                <p:cNvPicPr/>
                <p:nvPr/>
              </p:nvPicPr>
              <p:blipFill>
                <a:blip r:embed="rId61"/>
                <a:stretch>
                  <a:fillRect/>
                </a:stretch>
              </p:blipFill>
              <p:spPr>
                <a:xfrm>
                  <a:off x="267416" y="4605983"/>
                  <a:ext cx="242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8" name="Ink 17">
                  <a:extLst>
                    <a:ext uri="{FF2B5EF4-FFF2-40B4-BE49-F238E27FC236}">
                      <a16:creationId xmlns:a16="http://schemas.microsoft.com/office/drawing/2014/main" id="{4353AA31-A03E-C7AE-6343-C3E02B5A85BA}"/>
                    </a:ext>
                  </a:extLst>
                </p14:cNvPr>
                <p14:cNvContentPartPr/>
                <p14:nvPr/>
              </p14:nvContentPartPr>
              <p14:xfrm>
                <a:off x="551096" y="4772663"/>
                <a:ext cx="62640" cy="89640"/>
              </p14:xfrm>
            </p:contentPart>
          </mc:Choice>
          <mc:Fallback>
            <p:pic>
              <p:nvPicPr>
                <p:cNvPr id="18" name="Ink 17">
                  <a:extLst>
                    <a:ext uri="{FF2B5EF4-FFF2-40B4-BE49-F238E27FC236}">
                      <a16:creationId xmlns:a16="http://schemas.microsoft.com/office/drawing/2014/main" id="{4353AA31-A03E-C7AE-6343-C3E02B5A85BA}"/>
                    </a:ext>
                  </a:extLst>
                </p:cNvPr>
                <p:cNvPicPr/>
                <p:nvPr/>
              </p:nvPicPr>
              <p:blipFill>
                <a:blip r:embed="rId63"/>
                <a:stretch>
                  <a:fillRect/>
                </a:stretch>
              </p:blipFill>
              <p:spPr>
                <a:xfrm>
                  <a:off x="542096" y="4764023"/>
                  <a:ext cx="802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5" name="Ink 24">
                  <a:extLst>
                    <a:ext uri="{FF2B5EF4-FFF2-40B4-BE49-F238E27FC236}">
                      <a16:creationId xmlns:a16="http://schemas.microsoft.com/office/drawing/2014/main" id="{C7D60C5A-D687-E93E-BEBA-4404A9235A42}"/>
                    </a:ext>
                  </a:extLst>
                </p14:cNvPr>
                <p14:cNvContentPartPr/>
                <p14:nvPr/>
              </p14:nvContentPartPr>
              <p14:xfrm>
                <a:off x="623096" y="4768703"/>
                <a:ext cx="130320" cy="91080"/>
              </p14:xfrm>
            </p:contentPart>
          </mc:Choice>
          <mc:Fallback>
            <p:pic>
              <p:nvPicPr>
                <p:cNvPr id="25" name="Ink 24">
                  <a:extLst>
                    <a:ext uri="{FF2B5EF4-FFF2-40B4-BE49-F238E27FC236}">
                      <a16:creationId xmlns:a16="http://schemas.microsoft.com/office/drawing/2014/main" id="{C7D60C5A-D687-E93E-BEBA-4404A9235A42}"/>
                    </a:ext>
                  </a:extLst>
                </p:cNvPr>
                <p:cNvPicPr/>
                <p:nvPr/>
              </p:nvPicPr>
              <p:blipFill>
                <a:blip r:embed="rId65"/>
                <a:stretch>
                  <a:fillRect/>
                </a:stretch>
              </p:blipFill>
              <p:spPr>
                <a:xfrm>
                  <a:off x="614096" y="4760063"/>
                  <a:ext cx="1479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6" name="Ink 25">
                  <a:extLst>
                    <a:ext uri="{FF2B5EF4-FFF2-40B4-BE49-F238E27FC236}">
                      <a16:creationId xmlns:a16="http://schemas.microsoft.com/office/drawing/2014/main" id="{815C346C-0940-95F1-7DC4-061615BC72B7}"/>
                    </a:ext>
                  </a:extLst>
                </p14:cNvPr>
                <p14:cNvContentPartPr/>
                <p14:nvPr/>
              </p14:nvContentPartPr>
              <p14:xfrm>
                <a:off x="813176" y="4733783"/>
                <a:ext cx="145080" cy="288360"/>
              </p14:xfrm>
            </p:contentPart>
          </mc:Choice>
          <mc:Fallback>
            <p:pic>
              <p:nvPicPr>
                <p:cNvPr id="26" name="Ink 25">
                  <a:extLst>
                    <a:ext uri="{FF2B5EF4-FFF2-40B4-BE49-F238E27FC236}">
                      <a16:creationId xmlns:a16="http://schemas.microsoft.com/office/drawing/2014/main" id="{815C346C-0940-95F1-7DC4-061615BC72B7}"/>
                    </a:ext>
                  </a:extLst>
                </p:cNvPr>
                <p:cNvPicPr/>
                <p:nvPr/>
              </p:nvPicPr>
              <p:blipFill>
                <a:blip r:embed="rId67"/>
                <a:stretch>
                  <a:fillRect/>
                </a:stretch>
              </p:blipFill>
              <p:spPr>
                <a:xfrm>
                  <a:off x="804536" y="4725143"/>
                  <a:ext cx="1627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8" name="Ink 27">
                  <a:extLst>
                    <a:ext uri="{FF2B5EF4-FFF2-40B4-BE49-F238E27FC236}">
                      <a16:creationId xmlns:a16="http://schemas.microsoft.com/office/drawing/2014/main" id="{6892DF3B-77E0-28B0-A50B-E2EE57E59ECB}"/>
                    </a:ext>
                  </a:extLst>
                </p14:cNvPr>
                <p14:cNvContentPartPr/>
                <p14:nvPr/>
              </p14:nvContentPartPr>
              <p14:xfrm>
                <a:off x="406736" y="5460623"/>
                <a:ext cx="12240" cy="192600"/>
              </p14:xfrm>
            </p:contentPart>
          </mc:Choice>
          <mc:Fallback>
            <p:pic>
              <p:nvPicPr>
                <p:cNvPr id="28" name="Ink 27">
                  <a:extLst>
                    <a:ext uri="{FF2B5EF4-FFF2-40B4-BE49-F238E27FC236}">
                      <a16:creationId xmlns:a16="http://schemas.microsoft.com/office/drawing/2014/main" id="{6892DF3B-77E0-28B0-A50B-E2EE57E59ECB}"/>
                    </a:ext>
                  </a:extLst>
                </p:cNvPr>
                <p:cNvPicPr/>
                <p:nvPr/>
              </p:nvPicPr>
              <p:blipFill>
                <a:blip r:embed="rId69"/>
                <a:stretch>
                  <a:fillRect/>
                </a:stretch>
              </p:blipFill>
              <p:spPr>
                <a:xfrm>
                  <a:off x="398096" y="5451623"/>
                  <a:ext cx="298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9" name="Ink 28">
                  <a:extLst>
                    <a:ext uri="{FF2B5EF4-FFF2-40B4-BE49-F238E27FC236}">
                      <a16:creationId xmlns:a16="http://schemas.microsoft.com/office/drawing/2014/main" id="{2E534936-3867-F190-8495-6C5A469F0D44}"/>
                    </a:ext>
                  </a:extLst>
                </p14:cNvPr>
                <p14:cNvContentPartPr/>
                <p14:nvPr/>
              </p14:nvContentPartPr>
              <p14:xfrm>
                <a:off x="330056" y="5638463"/>
                <a:ext cx="174240" cy="42120"/>
              </p14:xfrm>
            </p:contentPart>
          </mc:Choice>
          <mc:Fallback>
            <p:pic>
              <p:nvPicPr>
                <p:cNvPr id="29" name="Ink 28">
                  <a:extLst>
                    <a:ext uri="{FF2B5EF4-FFF2-40B4-BE49-F238E27FC236}">
                      <a16:creationId xmlns:a16="http://schemas.microsoft.com/office/drawing/2014/main" id="{2E534936-3867-F190-8495-6C5A469F0D44}"/>
                    </a:ext>
                  </a:extLst>
                </p:cNvPr>
                <p:cNvPicPr/>
                <p:nvPr/>
              </p:nvPicPr>
              <p:blipFill>
                <a:blip r:embed="rId71"/>
                <a:stretch>
                  <a:fillRect/>
                </a:stretch>
              </p:blipFill>
              <p:spPr>
                <a:xfrm>
                  <a:off x="321416" y="5629823"/>
                  <a:ext cx="1918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0" name="Ink 29">
                  <a:extLst>
                    <a:ext uri="{FF2B5EF4-FFF2-40B4-BE49-F238E27FC236}">
                      <a16:creationId xmlns:a16="http://schemas.microsoft.com/office/drawing/2014/main" id="{B76C13B4-4FF5-D4CA-06E6-5348FBE84B53}"/>
                    </a:ext>
                  </a:extLst>
                </p14:cNvPr>
                <p14:cNvContentPartPr/>
                <p14:nvPr/>
              </p14:nvContentPartPr>
              <p14:xfrm>
                <a:off x="337976" y="5421023"/>
                <a:ext cx="124200" cy="102960"/>
              </p14:xfrm>
            </p:contentPart>
          </mc:Choice>
          <mc:Fallback>
            <p:pic>
              <p:nvPicPr>
                <p:cNvPr id="30" name="Ink 29">
                  <a:extLst>
                    <a:ext uri="{FF2B5EF4-FFF2-40B4-BE49-F238E27FC236}">
                      <a16:creationId xmlns:a16="http://schemas.microsoft.com/office/drawing/2014/main" id="{B76C13B4-4FF5-D4CA-06E6-5348FBE84B53}"/>
                    </a:ext>
                  </a:extLst>
                </p:cNvPr>
                <p:cNvPicPr/>
                <p:nvPr/>
              </p:nvPicPr>
              <p:blipFill>
                <a:blip r:embed="rId73"/>
                <a:stretch>
                  <a:fillRect/>
                </a:stretch>
              </p:blipFill>
              <p:spPr>
                <a:xfrm>
                  <a:off x="328976" y="5412383"/>
                  <a:ext cx="141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1" name="Ink 30">
                  <a:extLst>
                    <a:ext uri="{FF2B5EF4-FFF2-40B4-BE49-F238E27FC236}">
                      <a16:creationId xmlns:a16="http://schemas.microsoft.com/office/drawing/2014/main" id="{B5C3388D-BD6D-E53F-215D-9778C775C57C}"/>
                    </a:ext>
                  </a:extLst>
                </p14:cNvPr>
                <p14:cNvContentPartPr/>
                <p14:nvPr/>
              </p14:nvContentPartPr>
              <p14:xfrm>
                <a:off x="580976" y="5452703"/>
                <a:ext cx="118440" cy="190440"/>
              </p14:xfrm>
            </p:contentPart>
          </mc:Choice>
          <mc:Fallback>
            <p:pic>
              <p:nvPicPr>
                <p:cNvPr id="31" name="Ink 30">
                  <a:extLst>
                    <a:ext uri="{FF2B5EF4-FFF2-40B4-BE49-F238E27FC236}">
                      <a16:creationId xmlns:a16="http://schemas.microsoft.com/office/drawing/2014/main" id="{B5C3388D-BD6D-E53F-215D-9778C775C57C}"/>
                    </a:ext>
                  </a:extLst>
                </p:cNvPr>
                <p:cNvPicPr/>
                <p:nvPr/>
              </p:nvPicPr>
              <p:blipFill>
                <a:blip r:embed="rId75"/>
                <a:stretch>
                  <a:fillRect/>
                </a:stretch>
              </p:blipFill>
              <p:spPr>
                <a:xfrm>
                  <a:off x="572336" y="5444063"/>
                  <a:ext cx="1360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2" name="Ink 31">
                  <a:extLst>
                    <a:ext uri="{FF2B5EF4-FFF2-40B4-BE49-F238E27FC236}">
                      <a16:creationId xmlns:a16="http://schemas.microsoft.com/office/drawing/2014/main" id="{6B5FD61C-9DFE-E70F-167F-748C5B8591EE}"/>
                    </a:ext>
                  </a:extLst>
                </p14:cNvPr>
                <p14:cNvContentPartPr/>
                <p14:nvPr/>
              </p14:nvContentPartPr>
              <p14:xfrm>
                <a:off x="751256" y="5428943"/>
                <a:ext cx="226800" cy="207360"/>
              </p14:xfrm>
            </p:contentPart>
          </mc:Choice>
          <mc:Fallback>
            <p:pic>
              <p:nvPicPr>
                <p:cNvPr id="32" name="Ink 31">
                  <a:extLst>
                    <a:ext uri="{FF2B5EF4-FFF2-40B4-BE49-F238E27FC236}">
                      <a16:creationId xmlns:a16="http://schemas.microsoft.com/office/drawing/2014/main" id="{6B5FD61C-9DFE-E70F-167F-748C5B8591EE}"/>
                    </a:ext>
                  </a:extLst>
                </p:cNvPr>
                <p:cNvPicPr/>
                <p:nvPr/>
              </p:nvPicPr>
              <p:blipFill>
                <a:blip r:embed="rId77"/>
                <a:stretch>
                  <a:fillRect/>
                </a:stretch>
              </p:blipFill>
              <p:spPr>
                <a:xfrm>
                  <a:off x="742256" y="5419943"/>
                  <a:ext cx="2444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3" name="Ink 32">
                  <a:extLst>
                    <a:ext uri="{FF2B5EF4-FFF2-40B4-BE49-F238E27FC236}">
                      <a16:creationId xmlns:a16="http://schemas.microsoft.com/office/drawing/2014/main" id="{81F51A08-AE53-35BE-EF55-5ED0269F14E3}"/>
                    </a:ext>
                  </a:extLst>
                </p14:cNvPr>
                <p14:cNvContentPartPr/>
                <p14:nvPr/>
              </p14:nvContentPartPr>
              <p14:xfrm>
                <a:off x="312776" y="6231383"/>
                <a:ext cx="209160" cy="265320"/>
              </p14:xfrm>
            </p:contentPart>
          </mc:Choice>
          <mc:Fallback>
            <p:pic>
              <p:nvPicPr>
                <p:cNvPr id="33" name="Ink 32">
                  <a:extLst>
                    <a:ext uri="{FF2B5EF4-FFF2-40B4-BE49-F238E27FC236}">
                      <a16:creationId xmlns:a16="http://schemas.microsoft.com/office/drawing/2014/main" id="{81F51A08-AE53-35BE-EF55-5ED0269F14E3}"/>
                    </a:ext>
                  </a:extLst>
                </p:cNvPr>
                <p:cNvPicPr/>
                <p:nvPr/>
              </p:nvPicPr>
              <p:blipFill>
                <a:blip r:embed="rId79"/>
                <a:stretch>
                  <a:fillRect/>
                </a:stretch>
              </p:blipFill>
              <p:spPr>
                <a:xfrm>
                  <a:off x="303776" y="6222743"/>
                  <a:ext cx="2268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4" name="Ink 33">
                  <a:extLst>
                    <a:ext uri="{FF2B5EF4-FFF2-40B4-BE49-F238E27FC236}">
                      <a16:creationId xmlns:a16="http://schemas.microsoft.com/office/drawing/2014/main" id="{80CB3FC3-90E6-603B-FE86-8181B50AF24D}"/>
                    </a:ext>
                  </a:extLst>
                </p14:cNvPr>
                <p14:cNvContentPartPr/>
                <p14:nvPr/>
              </p14:nvContentPartPr>
              <p14:xfrm>
                <a:off x="559736" y="6303743"/>
                <a:ext cx="178920" cy="230400"/>
              </p14:xfrm>
            </p:contentPart>
          </mc:Choice>
          <mc:Fallback>
            <p:pic>
              <p:nvPicPr>
                <p:cNvPr id="34" name="Ink 33">
                  <a:extLst>
                    <a:ext uri="{FF2B5EF4-FFF2-40B4-BE49-F238E27FC236}">
                      <a16:creationId xmlns:a16="http://schemas.microsoft.com/office/drawing/2014/main" id="{80CB3FC3-90E6-603B-FE86-8181B50AF24D}"/>
                    </a:ext>
                  </a:extLst>
                </p:cNvPr>
                <p:cNvPicPr/>
                <p:nvPr/>
              </p:nvPicPr>
              <p:blipFill>
                <a:blip r:embed="rId81"/>
                <a:stretch>
                  <a:fillRect/>
                </a:stretch>
              </p:blipFill>
              <p:spPr>
                <a:xfrm>
                  <a:off x="550736" y="6294743"/>
                  <a:ext cx="1965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7" name="Ink 36">
                  <a:extLst>
                    <a:ext uri="{FF2B5EF4-FFF2-40B4-BE49-F238E27FC236}">
                      <a16:creationId xmlns:a16="http://schemas.microsoft.com/office/drawing/2014/main" id="{EA4E1459-7355-74D1-BA15-CDE8683AA969}"/>
                    </a:ext>
                  </a:extLst>
                </p14:cNvPr>
                <p14:cNvContentPartPr/>
                <p14:nvPr/>
              </p14:nvContentPartPr>
              <p14:xfrm>
                <a:off x="695096" y="4446503"/>
                <a:ext cx="13680" cy="137160"/>
              </p14:xfrm>
            </p:contentPart>
          </mc:Choice>
          <mc:Fallback>
            <p:pic>
              <p:nvPicPr>
                <p:cNvPr id="37" name="Ink 36">
                  <a:extLst>
                    <a:ext uri="{FF2B5EF4-FFF2-40B4-BE49-F238E27FC236}">
                      <a16:creationId xmlns:a16="http://schemas.microsoft.com/office/drawing/2014/main" id="{EA4E1459-7355-74D1-BA15-CDE8683AA969}"/>
                    </a:ext>
                  </a:extLst>
                </p:cNvPr>
                <p:cNvPicPr/>
                <p:nvPr/>
              </p:nvPicPr>
              <p:blipFill>
                <a:blip r:embed="rId83"/>
                <a:stretch>
                  <a:fillRect/>
                </a:stretch>
              </p:blipFill>
              <p:spPr>
                <a:xfrm>
                  <a:off x="686456" y="4437503"/>
                  <a:ext cx="31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8" name="Ink 37">
                  <a:extLst>
                    <a:ext uri="{FF2B5EF4-FFF2-40B4-BE49-F238E27FC236}">
                      <a16:creationId xmlns:a16="http://schemas.microsoft.com/office/drawing/2014/main" id="{093B3137-9BD1-17AA-BC15-A65CA6C42DA9}"/>
                    </a:ext>
                  </a:extLst>
                </p14:cNvPr>
                <p14:cNvContentPartPr/>
                <p14:nvPr/>
              </p14:nvContentPartPr>
              <p14:xfrm>
                <a:off x="788696" y="4451183"/>
                <a:ext cx="19440" cy="121320"/>
              </p14:xfrm>
            </p:contentPart>
          </mc:Choice>
          <mc:Fallback>
            <p:pic>
              <p:nvPicPr>
                <p:cNvPr id="38" name="Ink 37">
                  <a:extLst>
                    <a:ext uri="{FF2B5EF4-FFF2-40B4-BE49-F238E27FC236}">
                      <a16:creationId xmlns:a16="http://schemas.microsoft.com/office/drawing/2014/main" id="{093B3137-9BD1-17AA-BC15-A65CA6C42DA9}"/>
                    </a:ext>
                  </a:extLst>
                </p:cNvPr>
                <p:cNvPicPr/>
                <p:nvPr/>
              </p:nvPicPr>
              <p:blipFill>
                <a:blip r:embed="rId85"/>
                <a:stretch>
                  <a:fillRect/>
                </a:stretch>
              </p:blipFill>
              <p:spPr>
                <a:xfrm>
                  <a:off x="780056" y="4442543"/>
                  <a:ext cx="37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9" name="Ink 38">
                  <a:extLst>
                    <a:ext uri="{FF2B5EF4-FFF2-40B4-BE49-F238E27FC236}">
                      <a16:creationId xmlns:a16="http://schemas.microsoft.com/office/drawing/2014/main" id="{823B4B9D-953F-253B-5A25-C8B3008E8010}"/>
                    </a:ext>
                  </a:extLst>
                </p14:cNvPr>
                <p14:cNvContentPartPr/>
                <p14:nvPr/>
              </p14:nvContentPartPr>
              <p14:xfrm>
                <a:off x="583136" y="4459103"/>
                <a:ext cx="39240" cy="150480"/>
              </p14:xfrm>
            </p:contentPart>
          </mc:Choice>
          <mc:Fallback>
            <p:pic>
              <p:nvPicPr>
                <p:cNvPr id="39" name="Ink 38">
                  <a:extLst>
                    <a:ext uri="{FF2B5EF4-FFF2-40B4-BE49-F238E27FC236}">
                      <a16:creationId xmlns:a16="http://schemas.microsoft.com/office/drawing/2014/main" id="{823B4B9D-953F-253B-5A25-C8B3008E8010}"/>
                    </a:ext>
                  </a:extLst>
                </p:cNvPr>
                <p:cNvPicPr/>
                <p:nvPr/>
              </p:nvPicPr>
              <p:blipFill>
                <a:blip r:embed="rId87"/>
                <a:stretch>
                  <a:fillRect/>
                </a:stretch>
              </p:blipFill>
              <p:spPr>
                <a:xfrm>
                  <a:off x="574496" y="4450463"/>
                  <a:ext cx="568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0" name="Ink 39">
                  <a:extLst>
                    <a:ext uri="{FF2B5EF4-FFF2-40B4-BE49-F238E27FC236}">
                      <a16:creationId xmlns:a16="http://schemas.microsoft.com/office/drawing/2014/main" id="{1ABBBEB2-DB01-1758-C30B-8D772DBCC07E}"/>
                    </a:ext>
                  </a:extLst>
                </p14:cNvPr>
                <p14:cNvContentPartPr/>
                <p14:nvPr/>
              </p14:nvContentPartPr>
              <p14:xfrm>
                <a:off x="543896" y="5160383"/>
                <a:ext cx="25200" cy="145440"/>
              </p14:xfrm>
            </p:contentPart>
          </mc:Choice>
          <mc:Fallback>
            <p:pic>
              <p:nvPicPr>
                <p:cNvPr id="40" name="Ink 39">
                  <a:extLst>
                    <a:ext uri="{FF2B5EF4-FFF2-40B4-BE49-F238E27FC236}">
                      <a16:creationId xmlns:a16="http://schemas.microsoft.com/office/drawing/2014/main" id="{1ABBBEB2-DB01-1758-C30B-8D772DBCC07E}"/>
                    </a:ext>
                  </a:extLst>
                </p:cNvPr>
                <p:cNvPicPr/>
                <p:nvPr/>
              </p:nvPicPr>
              <p:blipFill>
                <a:blip r:embed="rId89"/>
                <a:stretch>
                  <a:fillRect/>
                </a:stretch>
              </p:blipFill>
              <p:spPr>
                <a:xfrm>
                  <a:off x="535256" y="5151743"/>
                  <a:ext cx="42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1" name="Ink 40">
                  <a:extLst>
                    <a:ext uri="{FF2B5EF4-FFF2-40B4-BE49-F238E27FC236}">
                      <a16:creationId xmlns:a16="http://schemas.microsoft.com/office/drawing/2014/main" id="{CFC024C4-93F8-C5CC-34D4-5CAD7C4DD970}"/>
                    </a:ext>
                  </a:extLst>
                </p14:cNvPr>
                <p14:cNvContentPartPr/>
                <p14:nvPr/>
              </p14:nvContentPartPr>
              <p14:xfrm>
                <a:off x="632096" y="5185583"/>
                <a:ext cx="10800" cy="87480"/>
              </p14:xfrm>
            </p:contentPart>
          </mc:Choice>
          <mc:Fallback>
            <p:pic>
              <p:nvPicPr>
                <p:cNvPr id="41" name="Ink 40">
                  <a:extLst>
                    <a:ext uri="{FF2B5EF4-FFF2-40B4-BE49-F238E27FC236}">
                      <a16:creationId xmlns:a16="http://schemas.microsoft.com/office/drawing/2014/main" id="{CFC024C4-93F8-C5CC-34D4-5CAD7C4DD970}"/>
                    </a:ext>
                  </a:extLst>
                </p:cNvPr>
                <p:cNvPicPr/>
                <p:nvPr/>
              </p:nvPicPr>
              <p:blipFill>
                <a:blip r:embed="rId91"/>
                <a:stretch>
                  <a:fillRect/>
                </a:stretch>
              </p:blipFill>
              <p:spPr>
                <a:xfrm>
                  <a:off x="623456" y="5176943"/>
                  <a:ext cx="284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2" name="Ink 41">
                  <a:extLst>
                    <a:ext uri="{FF2B5EF4-FFF2-40B4-BE49-F238E27FC236}">
                      <a16:creationId xmlns:a16="http://schemas.microsoft.com/office/drawing/2014/main" id="{AF16A027-0BC1-A12A-2D69-1C4E1B2AEEF5}"/>
                    </a:ext>
                  </a:extLst>
                </p14:cNvPr>
                <p14:cNvContentPartPr/>
                <p14:nvPr/>
              </p14:nvContentPartPr>
              <p14:xfrm>
                <a:off x="709136" y="5215823"/>
                <a:ext cx="76680" cy="99360"/>
              </p14:xfrm>
            </p:contentPart>
          </mc:Choice>
          <mc:Fallback>
            <p:pic>
              <p:nvPicPr>
                <p:cNvPr id="42" name="Ink 41">
                  <a:extLst>
                    <a:ext uri="{FF2B5EF4-FFF2-40B4-BE49-F238E27FC236}">
                      <a16:creationId xmlns:a16="http://schemas.microsoft.com/office/drawing/2014/main" id="{AF16A027-0BC1-A12A-2D69-1C4E1B2AEEF5}"/>
                    </a:ext>
                  </a:extLst>
                </p:cNvPr>
                <p:cNvPicPr/>
                <p:nvPr/>
              </p:nvPicPr>
              <p:blipFill>
                <a:blip r:embed="rId93"/>
                <a:stretch>
                  <a:fillRect/>
                </a:stretch>
              </p:blipFill>
              <p:spPr>
                <a:xfrm>
                  <a:off x="700496" y="5206823"/>
                  <a:ext cx="943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3" name="Ink 42">
                  <a:extLst>
                    <a:ext uri="{FF2B5EF4-FFF2-40B4-BE49-F238E27FC236}">
                      <a16:creationId xmlns:a16="http://schemas.microsoft.com/office/drawing/2014/main" id="{4E572596-2EF5-D101-2601-9B82C1CF1CBB}"/>
                    </a:ext>
                  </a:extLst>
                </p14:cNvPr>
                <p14:cNvContentPartPr/>
                <p14:nvPr/>
              </p14:nvContentPartPr>
              <p14:xfrm>
                <a:off x="860336" y="5248943"/>
                <a:ext cx="85680" cy="56880"/>
              </p14:xfrm>
            </p:contentPart>
          </mc:Choice>
          <mc:Fallback>
            <p:pic>
              <p:nvPicPr>
                <p:cNvPr id="43" name="Ink 42">
                  <a:extLst>
                    <a:ext uri="{FF2B5EF4-FFF2-40B4-BE49-F238E27FC236}">
                      <a16:creationId xmlns:a16="http://schemas.microsoft.com/office/drawing/2014/main" id="{4E572596-2EF5-D101-2601-9B82C1CF1CBB}"/>
                    </a:ext>
                  </a:extLst>
                </p:cNvPr>
                <p:cNvPicPr/>
                <p:nvPr/>
              </p:nvPicPr>
              <p:blipFill>
                <a:blip r:embed="rId95"/>
                <a:stretch>
                  <a:fillRect/>
                </a:stretch>
              </p:blipFill>
              <p:spPr>
                <a:xfrm>
                  <a:off x="851696" y="5240303"/>
                  <a:ext cx="1033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4" name="Ink 43">
                  <a:extLst>
                    <a:ext uri="{FF2B5EF4-FFF2-40B4-BE49-F238E27FC236}">
                      <a16:creationId xmlns:a16="http://schemas.microsoft.com/office/drawing/2014/main" id="{2B6ACC02-0EE0-7170-DC99-81AC7EDCA10B}"/>
                    </a:ext>
                  </a:extLst>
                </p14:cNvPr>
                <p14:cNvContentPartPr/>
                <p14:nvPr/>
              </p14:nvContentPartPr>
              <p14:xfrm>
                <a:off x="1001816" y="5188103"/>
                <a:ext cx="37080" cy="133200"/>
              </p14:xfrm>
            </p:contentPart>
          </mc:Choice>
          <mc:Fallback>
            <p:pic>
              <p:nvPicPr>
                <p:cNvPr id="44" name="Ink 43">
                  <a:extLst>
                    <a:ext uri="{FF2B5EF4-FFF2-40B4-BE49-F238E27FC236}">
                      <a16:creationId xmlns:a16="http://schemas.microsoft.com/office/drawing/2014/main" id="{2B6ACC02-0EE0-7170-DC99-81AC7EDCA10B}"/>
                    </a:ext>
                  </a:extLst>
                </p:cNvPr>
                <p:cNvPicPr/>
                <p:nvPr/>
              </p:nvPicPr>
              <p:blipFill>
                <a:blip r:embed="rId97"/>
                <a:stretch>
                  <a:fillRect/>
                </a:stretch>
              </p:blipFill>
              <p:spPr>
                <a:xfrm>
                  <a:off x="992816" y="5179463"/>
                  <a:ext cx="54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7" name="Ink 46">
                  <a:extLst>
                    <a:ext uri="{FF2B5EF4-FFF2-40B4-BE49-F238E27FC236}">
                      <a16:creationId xmlns:a16="http://schemas.microsoft.com/office/drawing/2014/main" id="{EB617A26-A06E-7C93-2D97-2797437DA87B}"/>
                    </a:ext>
                  </a:extLst>
                </p14:cNvPr>
                <p14:cNvContentPartPr/>
                <p14:nvPr/>
              </p14:nvContentPartPr>
              <p14:xfrm>
                <a:off x="497096" y="5937263"/>
                <a:ext cx="54000" cy="154800"/>
              </p14:xfrm>
            </p:contentPart>
          </mc:Choice>
          <mc:Fallback>
            <p:pic>
              <p:nvPicPr>
                <p:cNvPr id="47" name="Ink 46">
                  <a:extLst>
                    <a:ext uri="{FF2B5EF4-FFF2-40B4-BE49-F238E27FC236}">
                      <a16:creationId xmlns:a16="http://schemas.microsoft.com/office/drawing/2014/main" id="{EB617A26-A06E-7C93-2D97-2797437DA87B}"/>
                    </a:ext>
                  </a:extLst>
                </p:cNvPr>
                <p:cNvPicPr/>
                <p:nvPr/>
              </p:nvPicPr>
              <p:blipFill>
                <a:blip r:embed="rId99"/>
                <a:stretch>
                  <a:fillRect/>
                </a:stretch>
              </p:blipFill>
              <p:spPr>
                <a:xfrm>
                  <a:off x="488456" y="5928623"/>
                  <a:ext cx="716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8" name="Ink 47">
                  <a:extLst>
                    <a:ext uri="{FF2B5EF4-FFF2-40B4-BE49-F238E27FC236}">
                      <a16:creationId xmlns:a16="http://schemas.microsoft.com/office/drawing/2014/main" id="{99A810D1-EBFD-AF98-16F6-0A9A6C2246A3}"/>
                    </a:ext>
                  </a:extLst>
                </p14:cNvPr>
                <p14:cNvContentPartPr/>
                <p14:nvPr/>
              </p14:nvContentPartPr>
              <p14:xfrm>
                <a:off x="615176" y="5990183"/>
                <a:ext cx="98640" cy="110880"/>
              </p14:xfrm>
            </p:contentPart>
          </mc:Choice>
          <mc:Fallback>
            <p:pic>
              <p:nvPicPr>
                <p:cNvPr id="48" name="Ink 47">
                  <a:extLst>
                    <a:ext uri="{FF2B5EF4-FFF2-40B4-BE49-F238E27FC236}">
                      <a16:creationId xmlns:a16="http://schemas.microsoft.com/office/drawing/2014/main" id="{99A810D1-EBFD-AF98-16F6-0A9A6C2246A3}"/>
                    </a:ext>
                  </a:extLst>
                </p:cNvPr>
                <p:cNvPicPr/>
                <p:nvPr/>
              </p:nvPicPr>
              <p:blipFill>
                <a:blip r:embed="rId101"/>
                <a:stretch>
                  <a:fillRect/>
                </a:stretch>
              </p:blipFill>
              <p:spPr>
                <a:xfrm>
                  <a:off x="606536" y="5981543"/>
                  <a:ext cx="116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9" name="Ink 48">
                  <a:extLst>
                    <a:ext uri="{FF2B5EF4-FFF2-40B4-BE49-F238E27FC236}">
                      <a16:creationId xmlns:a16="http://schemas.microsoft.com/office/drawing/2014/main" id="{1E64718E-F506-08E2-0A29-CA66B06587A6}"/>
                    </a:ext>
                  </a:extLst>
                </p14:cNvPr>
                <p14:cNvContentPartPr/>
                <p14:nvPr/>
              </p14:nvContentPartPr>
              <p14:xfrm>
                <a:off x="784376" y="6008543"/>
                <a:ext cx="73800" cy="65160"/>
              </p14:xfrm>
            </p:contentPart>
          </mc:Choice>
          <mc:Fallback>
            <p:pic>
              <p:nvPicPr>
                <p:cNvPr id="49" name="Ink 48">
                  <a:extLst>
                    <a:ext uri="{FF2B5EF4-FFF2-40B4-BE49-F238E27FC236}">
                      <a16:creationId xmlns:a16="http://schemas.microsoft.com/office/drawing/2014/main" id="{1E64718E-F506-08E2-0A29-CA66B06587A6}"/>
                    </a:ext>
                  </a:extLst>
                </p:cNvPr>
                <p:cNvPicPr/>
                <p:nvPr/>
              </p:nvPicPr>
              <p:blipFill>
                <a:blip r:embed="rId103"/>
                <a:stretch>
                  <a:fillRect/>
                </a:stretch>
              </p:blipFill>
              <p:spPr>
                <a:xfrm>
                  <a:off x="775736" y="5999543"/>
                  <a:ext cx="914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0" name="Ink 49">
                  <a:extLst>
                    <a:ext uri="{FF2B5EF4-FFF2-40B4-BE49-F238E27FC236}">
                      <a16:creationId xmlns:a16="http://schemas.microsoft.com/office/drawing/2014/main" id="{F1FD92ED-A7B8-1FA3-E40B-63EA57B49EBF}"/>
                    </a:ext>
                  </a:extLst>
                </p14:cNvPr>
                <p14:cNvContentPartPr/>
                <p14:nvPr/>
              </p14:nvContentPartPr>
              <p14:xfrm>
                <a:off x="882296" y="5961743"/>
                <a:ext cx="32400" cy="132480"/>
              </p14:xfrm>
            </p:contentPart>
          </mc:Choice>
          <mc:Fallback>
            <p:pic>
              <p:nvPicPr>
                <p:cNvPr id="50" name="Ink 49">
                  <a:extLst>
                    <a:ext uri="{FF2B5EF4-FFF2-40B4-BE49-F238E27FC236}">
                      <a16:creationId xmlns:a16="http://schemas.microsoft.com/office/drawing/2014/main" id="{F1FD92ED-A7B8-1FA3-E40B-63EA57B49EBF}"/>
                    </a:ext>
                  </a:extLst>
                </p:cNvPr>
                <p:cNvPicPr/>
                <p:nvPr/>
              </p:nvPicPr>
              <p:blipFill>
                <a:blip r:embed="rId105"/>
                <a:stretch>
                  <a:fillRect/>
                </a:stretch>
              </p:blipFill>
              <p:spPr>
                <a:xfrm>
                  <a:off x="873656" y="5953103"/>
                  <a:ext cx="500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1" name="Ink 50">
                  <a:extLst>
                    <a:ext uri="{FF2B5EF4-FFF2-40B4-BE49-F238E27FC236}">
                      <a16:creationId xmlns:a16="http://schemas.microsoft.com/office/drawing/2014/main" id="{CB3F6FCE-0F49-F546-33E5-E6E0C9F4F881}"/>
                    </a:ext>
                  </a:extLst>
                </p14:cNvPr>
                <p14:cNvContentPartPr/>
                <p14:nvPr/>
              </p14:nvContentPartPr>
              <p14:xfrm>
                <a:off x="450656" y="5971823"/>
                <a:ext cx="81360" cy="150120"/>
              </p14:xfrm>
            </p:contentPart>
          </mc:Choice>
          <mc:Fallback>
            <p:pic>
              <p:nvPicPr>
                <p:cNvPr id="51" name="Ink 50">
                  <a:extLst>
                    <a:ext uri="{FF2B5EF4-FFF2-40B4-BE49-F238E27FC236}">
                      <a16:creationId xmlns:a16="http://schemas.microsoft.com/office/drawing/2014/main" id="{CB3F6FCE-0F49-F546-33E5-E6E0C9F4F881}"/>
                    </a:ext>
                  </a:extLst>
                </p:cNvPr>
                <p:cNvPicPr/>
                <p:nvPr/>
              </p:nvPicPr>
              <p:blipFill>
                <a:blip r:embed="rId107"/>
                <a:stretch>
                  <a:fillRect/>
                </a:stretch>
              </p:blipFill>
              <p:spPr>
                <a:xfrm>
                  <a:off x="442016" y="5962823"/>
                  <a:ext cx="99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7" name="Ink 56">
                  <a:extLst>
                    <a:ext uri="{FF2B5EF4-FFF2-40B4-BE49-F238E27FC236}">
                      <a16:creationId xmlns:a16="http://schemas.microsoft.com/office/drawing/2014/main" id="{0DFE093B-E439-92EF-5235-2C669A6385C1}"/>
                    </a:ext>
                  </a:extLst>
                </p14:cNvPr>
                <p14:cNvContentPartPr/>
                <p14:nvPr/>
              </p14:nvContentPartPr>
              <p14:xfrm>
                <a:off x="1337336" y="4371623"/>
                <a:ext cx="128160" cy="170280"/>
              </p14:xfrm>
            </p:contentPart>
          </mc:Choice>
          <mc:Fallback>
            <p:pic>
              <p:nvPicPr>
                <p:cNvPr id="57" name="Ink 56">
                  <a:extLst>
                    <a:ext uri="{FF2B5EF4-FFF2-40B4-BE49-F238E27FC236}">
                      <a16:creationId xmlns:a16="http://schemas.microsoft.com/office/drawing/2014/main" id="{0DFE093B-E439-92EF-5235-2C669A6385C1}"/>
                    </a:ext>
                  </a:extLst>
                </p:cNvPr>
                <p:cNvPicPr/>
                <p:nvPr/>
              </p:nvPicPr>
              <p:blipFill>
                <a:blip r:embed="rId109"/>
                <a:stretch>
                  <a:fillRect/>
                </a:stretch>
              </p:blipFill>
              <p:spPr>
                <a:xfrm>
                  <a:off x="1328696" y="4362983"/>
                  <a:ext cx="145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Ink 57">
                  <a:extLst>
                    <a:ext uri="{FF2B5EF4-FFF2-40B4-BE49-F238E27FC236}">
                      <a16:creationId xmlns:a16="http://schemas.microsoft.com/office/drawing/2014/main" id="{13AE8783-4E48-8562-9F06-567D99DBF521}"/>
                    </a:ext>
                  </a:extLst>
                </p14:cNvPr>
                <p14:cNvContentPartPr/>
                <p14:nvPr/>
              </p14:nvContentPartPr>
              <p14:xfrm>
                <a:off x="1543976" y="4383863"/>
                <a:ext cx="22320" cy="131400"/>
              </p14:xfrm>
            </p:contentPart>
          </mc:Choice>
          <mc:Fallback>
            <p:pic>
              <p:nvPicPr>
                <p:cNvPr id="58" name="Ink 57">
                  <a:extLst>
                    <a:ext uri="{FF2B5EF4-FFF2-40B4-BE49-F238E27FC236}">
                      <a16:creationId xmlns:a16="http://schemas.microsoft.com/office/drawing/2014/main" id="{13AE8783-4E48-8562-9F06-567D99DBF521}"/>
                    </a:ext>
                  </a:extLst>
                </p:cNvPr>
                <p:cNvPicPr/>
                <p:nvPr/>
              </p:nvPicPr>
              <p:blipFill>
                <a:blip r:embed="rId111"/>
                <a:stretch>
                  <a:fillRect/>
                </a:stretch>
              </p:blipFill>
              <p:spPr>
                <a:xfrm>
                  <a:off x="1535336" y="4375223"/>
                  <a:ext cx="399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Ink 58">
                  <a:extLst>
                    <a:ext uri="{FF2B5EF4-FFF2-40B4-BE49-F238E27FC236}">
                      <a16:creationId xmlns:a16="http://schemas.microsoft.com/office/drawing/2014/main" id="{3D0D1ADB-A529-89EE-E076-5B458B21F27F}"/>
                    </a:ext>
                  </a:extLst>
                </p14:cNvPr>
                <p14:cNvContentPartPr/>
                <p14:nvPr/>
              </p14:nvContentPartPr>
              <p14:xfrm>
                <a:off x="1540376" y="4380983"/>
                <a:ext cx="126000" cy="135360"/>
              </p14:xfrm>
            </p:contentPart>
          </mc:Choice>
          <mc:Fallback>
            <p:pic>
              <p:nvPicPr>
                <p:cNvPr id="59" name="Ink 58">
                  <a:extLst>
                    <a:ext uri="{FF2B5EF4-FFF2-40B4-BE49-F238E27FC236}">
                      <a16:creationId xmlns:a16="http://schemas.microsoft.com/office/drawing/2014/main" id="{3D0D1ADB-A529-89EE-E076-5B458B21F27F}"/>
                    </a:ext>
                  </a:extLst>
                </p:cNvPr>
                <p:cNvPicPr/>
                <p:nvPr/>
              </p:nvPicPr>
              <p:blipFill>
                <a:blip r:embed="rId113"/>
                <a:stretch>
                  <a:fillRect/>
                </a:stretch>
              </p:blipFill>
              <p:spPr>
                <a:xfrm>
                  <a:off x="1531736" y="4371983"/>
                  <a:ext cx="143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49F97597-092F-0C58-9FBF-37AA69A976BC}"/>
                    </a:ext>
                  </a:extLst>
                </p14:cNvPr>
                <p14:cNvContentPartPr/>
                <p14:nvPr/>
              </p14:nvContentPartPr>
              <p14:xfrm>
                <a:off x="1753496" y="4381343"/>
                <a:ext cx="101520" cy="126720"/>
              </p14:xfrm>
            </p:contentPart>
          </mc:Choice>
          <mc:Fallback>
            <p:pic>
              <p:nvPicPr>
                <p:cNvPr id="60" name="Ink 59">
                  <a:extLst>
                    <a:ext uri="{FF2B5EF4-FFF2-40B4-BE49-F238E27FC236}">
                      <a16:creationId xmlns:a16="http://schemas.microsoft.com/office/drawing/2014/main" id="{49F97597-092F-0C58-9FBF-37AA69A976BC}"/>
                    </a:ext>
                  </a:extLst>
                </p:cNvPr>
                <p:cNvPicPr/>
                <p:nvPr/>
              </p:nvPicPr>
              <p:blipFill>
                <a:blip r:embed="rId115"/>
                <a:stretch>
                  <a:fillRect/>
                </a:stretch>
              </p:blipFill>
              <p:spPr>
                <a:xfrm>
                  <a:off x="1744496" y="4372343"/>
                  <a:ext cx="119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1" name="Ink 60">
                  <a:extLst>
                    <a:ext uri="{FF2B5EF4-FFF2-40B4-BE49-F238E27FC236}">
                      <a16:creationId xmlns:a16="http://schemas.microsoft.com/office/drawing/2014/main" id="{59F5C852-B4D1-C5E9-4755-9F7D6BFB8409}"/>
                    </a:ext>
                  </a:extLst>
                </p14:cNvPr>
                <p14:cNvContentPartPr/>
                <p14:nvPr/>
              </p14:nvContentPartPr>
              <p14:xfrm>
                <a:off x="1783376" y="4434623"/>
                <a:ext cx="90720" cy="6120"/>
              </p14:xfrm>
            </p:contentPart>
          </mc:Choice>
          <mc:Fallback>
            <p:pic>
              <p:nvPicPr>
                <p:cNvPr id="61" name="Ink 60">
                  <a:extLst>
                    <a:ext uri="{FF2B5EF4-FFF2-40B4-BE49-F238E27FC236}">
                      <a16:creationId xmlns:a16="http://schemas.microsoft.com/office/drawing/2014/main" id="{59F5C852-B4D1-C5E9-4755-9F7D6BFB8409}"/>
                    </a:ext>
                  </a:extLst>
                </p:cNvPr>
                <p:cNvPicPr/>
                <p:nvPr/>
              </p:nvPicPr>
              <p:blipFill>
                <a:blip r:embed="rId117"/>
                <a:stretch>
                  <a:fillRect/>
                </a:stretch>
              </p:blipFill>
              <p:spPr>
                <a:xfrm>
                  <a:off x="1774736" y="4425623"/>
                  <a:ext cx="1083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642BA764-C7B2-E0BC-8BBA-851DA3914DEC}"/>
                    </a:ext>
                  </a:extLst>
                </p14:cNvPr>
                <p14:cNvContentPartPr/>
                <p14:nvPr/>
              </p14:nvContentPartPr>
              <p14:xfrm>
                <a:off x="1910096" y="4375943"/>
                <a:ext cx="102240" cy="126720"/>
              </p14:xfrm>
            </p:contentPart>
          </mc:Choice>
          <mc:Fallback>
            <p:pic>
              <p:nvPicPr>
                <p:cNvPr id="63" name="Ink 62">
                  <a:extLst>
                    <a:ext uri="{FF2B5EF4-FFF2-40B4-BE49-F238E27FC236}">
                      <a16:creationId xmlns:a16="http://schemas.microsoft.com/office/drawing/2014/main" id="{642BA764-C7B2-E0BC-8BBA-851DA3914DEC}"/>
                    </a:ext>
                  </a:extLst>
                </p:cNvPr>
                <p:cNvPicPr/>
                <p:nvPr/>
              </p:nvPicPr>
              <p:blipFill>
                <a:blip r:embed="rId119"/>
                <a:stretch>
                  <a:fillRect/>
                </a:stretch>
              </p:blipFill>
              <p:spPr>
                <a:xfrm>
                  <a:off x="1901456" y="4366943"/>
                  <a:ext cx="119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89786C09-4016-5BEE-7C77-75944DC02ECA}"/>
                    </a:ext>
                  </a:extLst>
                </p14:cNvPr>
                <p14:cNvContentPartPr/>
                <p14:nvPr/>
              </p14:nvContentPartPr>
              <p14:xfrm>
                <a:off x="2078936" y="4360823"/>
                <a:ext cx="113400" cy="145440"/>
              </p14:xfrm>
            </p:contentPart>
          </mc:Choice>
          <mc:Fallback>
            <p:pic>
              <p:nvPicPr>
                <p:cNvPr id="64" name="Ink 63">
                  <a:extLst>
                    <a:ext uri="{FF2B5EF4-FFF2-40B4-BE49-F238E27FC236}">
                      <a16:creationId xmlns:a16="http://schemas.microsoft.com/office/drawing/2014/main" id="{89786C09-4016-5BEE-7C77-75944DC02ECA}"/>
                    </a:ext>
                  </a:extLst>
                </p:cNvPr>
                <p:cNvPicPr/>
                <p:nvPr/>
              </p:nvPicPr>
              <p:blipFill>
                <a:blip r:embed="rId121"/>
                <a:stretch>
                  <a:fillRect/>
                </a:stretch>
              </p:blipFill>
              <p:spPr>
                <a:xfrm>
                  <a:off x="2070296" y="4351823"/>
                  <a:ext cx="1310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334DFD58-236E-1049-9C17-02DF5DA194AF}"/>
                    </a:ext>
                  </a:extLst>
                </p14:cNvPr>
                <p14:cNvContentPartPr/>
                <p14:nvPr/>
              </p14:nvContentPartPr>
              <p14:xfrm>
                <a:off x="2100176" y="4442183"/>
                <a:ext cx="63360" cy="17280"/>
              </p14:xfrm>
            </p:contentPart>
          </mc:Choice>
          <mc:Fallback>
            <p:pic>
              <p:nvPicPr>
                <p:cNvPr id="65" name="Ink 64">
                  <a:extLst>
                    <a:ext uri="{FF2B5EF4-FFF2-40B4-BE49-F238E27FC236}">
                      <a16:creationId xmlns:a16="http://schemas.microsoft.com/office/drawing/2014/main" id="{334DFD58-236E-1049-9C17-02DF5DA194AF}"/>
                    </a:ext>
                  </a:extLst>
                </p:cNvPr>
                <p:cNvPicPr/>
                <p:nvPr/>
              </p:nvPicPr>
              <p:blipFill>
                <a:blip r:embed="rId123"/>
                <a:stretch>
                  <a:fillRect/>
                </a:stretch>
              </p:blipFill>
              <p:spPr>
                <a:xfrm>
                  <a:off x="2091536" y="4433543"/>
                  <a:ext cx="810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817E4C1B-C6DC-F486-74FC-EC73CCE55906}"/>
                    </a:ext>
                  </a:extLst>
                </p14:cNvPr>
                <p14:cNvContentPartPr/>
                <p14:nvPr/>
              </p14:nvContentPartPr>
              <p14:xfrm>
                <a:off x="2296016" y="4496903"/>
                <a:ext cx="2880" cy="38880"/>
              </p14:xfrm>
            </p:contentPart>
          </mc:Choice>
          <mc:Fallback>
            <p:pic>
              <p:nvPicPr>
                <p:cNvPr id="66" name="Ink 65">
                  <a:extLst>
                    <a:ext uri="{FF2B5EF4-FFF2-40B4-BE49-F238E27FC236}">
                      <a16:creationId xmlns:a16="http://schemas.microsoft.com/office/drawing/2014/main" id="{817E4C1B-C6DC-F486-74FC-EC73CCE55906}"/>
                    </a:ext>
                  </a:extLst>
                </p:cNvPr>
                <p:cNvPicPr/>
                <p:nvPr/>
              </p:nvPicPr>
              <p:blipFill>
                <a:blip r:embed="rId125"/>
                <a:stretch>
                  <a:fillRect/>
                </a:stretch>
              </p:blipFill>
              <p:spPr>
                <a:xfrm>
                  <a:off x="2287016" y="4487903"/>
                  <a:ext cx="205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1A186F1F-636E-8729-ABAD-A19F20F6C051}"/>
                    </a:ext>
                  </a:extLst>
                </p14:cNvPr>
                <p14:cNvContentPartPr/>
                <p14:nvPr/>
              </p14:nvContentPartPr>
              <p14:xfrm>
                <a:off x="2424176" y="4364783"/>
                <a:ext cx="131760" cy="168840"/>
              </p14:xfrm>
            </p:contentPart>
          </mc:Choice>
          <mc:Fallback>
            <p:pic>
              <p:nvPicPr>
                <p:cNvPr id="67" name="Ink 66">
                  <a:extLst>
                    <a:ext uri="{FF2B5EF4-FFF2-40B4-BE49-F238E27FC236}">
                      <a16:creationId xmlns:a16="http://schemas.microsoft.com/office/drawing/2014/main" id="{1A186F1F-636E-8729-ABAD-A19F20F6C051}"/>
                    </a:ext>
                  </a:extLst>
                </p:cNvPr>
                <p:cNvPicPr/>
                <p:nvPr/>
              </p:nvPicPr>
              <p:blipFill>
                <a:blip r:embed="rId127"/>
                <a:stretch>
                  <a:fillRect/>
                </a:stretch>
              </p:blipFill>
              <p:spPr>
                <a:xfrm>
                  <a:off x="2415536" y="4356143"/>
                  <a:ext cx="149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39986590-57D4-2588-00A3-5C18A748B808}"/>
                    </a:ext>
                  </a:extLst>
                </p14:cNvPr>
                <p14:cNvContentPartPr/>
                <p14:nvPr/>
              </p14:nvContentPartPr>
              <p14:xfrm>
                <a:off x="2606336" y="4393223"/>
                <a:ext cx="66240" cy="129600"/>
              </p14:xfrm>
            </p:contentPart>
          </mc:Choice>
          <mc:Fallback>
            <p:pic>
              <p:nvPicPr>
                <p:cNvPr id="68" name="Ink 67">
                  <a:extLst>
                    <a:ext uri="{FF2B5EF4-FFF2-40B4-BE49-F238E27FC236}">
                      <a16:creationId xmlns:a16="http://schemas.microsoft.com/office/drawing/2014/main" id="{39986590-57D4-2588-00A3-5C18A748B808}"/>
                    </a:ext>
                  </a:extLst>
                </p:cNvPr>
                <p:cNvPicPr/>
                <p:nvPr/>
              </p:nvPicPr>
              <p:blipFill>
                <a:blip r:embed="rId129"/>
                <a:stretch>
                  <a:fillRect/>
                </a:stretch>
              </p:blipFill>
              <p:spPr>
                <a:xfrm>
                  <a:off x="2597336" y="4384223"/>
                  <a:ext cx="83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7E3B276F-8B26-BD68-EE39-558F84C44D86}"/>
                    </a:ext>
                  </a:extLst>
                </p14:cNvPr>
                <p14:cNvContentPartPr/>
                <p14:nvPr/>
              </p14:nvContentPartPr>
              <p14:xfrm>
                <a:off x="2621816" y="4401863"/>
                <a:ext cx="146520" cy="133920"/>
              </p14:xfrm>
            </p:contentPart>
          </mc:Choice>
          <mc:Fallback>
            <p:pic>
              <p:nvPicPr>
                <p:cNvPr id="69" name="Ink 68">
                  <a:extLst>
                    <a:ext uri="{FF2B5EF4-FFF2-40B4-BE49-F238E27FC236}">
                      <a16:creationId xmlns:a16="http://schemas.microsoft.com/office/drawing/2014/main" id="{7E3B276F-8B26-BD68-EE39-558F84C44D86}"/>
                    </a:ext>
                  </a:extLst>
                </p:cNvPr>
                <p:cNvPicPr/>
                <p:nvPr/>
              </p:nvPicPr>
              <p:blipFill>
                <a:blip r:embed="rId131"/>
                <a:stretch>
                  <a:fillRect/>
                </a:stretch>
              </p:blipFill>
              <p:spPr>
                <a:xfrm>
                  <a:off x="2612816" y="4392863"/>
                  <a:ext cx="1641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 name="Ink 69">
                  <a:extLst>
                    <a:ext uri="{FF2B5EF4-FFF2-40B4-BE49-F238E27FC236}">
                      <a16:creationId xmlns:a16="http://schemas.microsoft.com/office/drawing/2014/main" id="{8025C929-D2FD-DA3C-781A-082DEAEEC623}"/>
                    </a:ext>
                  </a:extLst>
                </p14:cNvPr>
                <p14:cNvContentPartPr/>
                <p14:nvPr/>
              </p14:nvContentPartPr>
              <p14:xfrm>
                <a:off x="2786696" y="4404023"/>
                <a:ext cx="81360" cy="137160"/>
              </p14:xfrm>
            </p:contentPart>
          </mc:Choice>
          <mc:Fallback>
            <p:pic>
              <p:nvPicPr>
                <p:cNvPr id="70" name="Ink 69">
                  <a:extLst>
                    <a:ext uri="{FF2B5EF4-FFF2-40B4-BE49-F238E27FC236}">
                      <a16:creationId xmlns:a16="http://schemas.microsoft.com/office/drawing/2014/main" id="{8025C929-D2FD-DA3C-781A-082DEAEEC623}"/>
                    </a:ext>
                  </a:extLst>
                </p:cNvPr>
                <p:cNvPicPr/>
                <p:nvPr/>
              </p:nvPicPr>
              <p:blipFill>
                <a:blip r:embed="rId133"/>
                <a:stretch>
                  <a:fillRect/>
                </a:stretch>
              </p:blipFill>
              <p:spPr>
                <a:xfrm>
                  <a:off x="2778056" y="4395023"/>
                  <a:ext cx="99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1" name="Ink 70">
                  <a:extLst>
                    <a:ext uri="{FF2B5EF4-FFF2-40B4-BE49-F238E27FC236}">
                      <a16:creationId xmlns:a16="http://schemas.microsoft.com/office/drawing/2014/main" id="{9A7DF0AF-AE7B-47BA-F930-5E3A294F4750}"/>
                    </a:ext>
                  </a:extLst>
                </p14:cNvPr>
                <p14:cNvContentPartPr/>
                <p14:nvPr/>
              </p14:nvContentPartPr>
              <p14:xfrm>
                <a:off x="2796776" y="4388543"/>
                <a:ext cx="201600" cy="163080"/>
              </p14:xfrm>
            </p:contentPart>
          </mc:Choice>
          <mc:Fallback>
            <p:pic>
              <p:nvPicPr>
                <p:cNvPr id="71" name="Ink 70">
                  <a:extLst>
                    <a:ext uri="{FF2B5EF4-FFF2-40B4-BE49-F238E27FC236}">
                      <a16:creationId xmlns:a16="http://schemas.microsoft.com/office/drawing/2014/main" id="{9A7DF0AF-AE7B-47BA-F930-5E3A294F4750}"/>
                    </a:ext>
                  </a:extLst>
                </p:cNvPr>
                <p:cNvPicPr/>
                <p:nvPr/>
              </p:nvPicPr>
              <p:blipFill>
                <a:blip r:embed="rId135"/>
                <a:stretch>
                  <a:fillRect/>
                </a:stretch>
              </p:blipFill>
              <p:spPr>
                <a:xfrm>
                  <a:off x="2788136" y="4379903"/>
                  <a:ext cx="2192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250704D5-E803-3CE8-2F19-CB4F353EAFC4}"/>
                    </a:ext>
                  </a:extLst>
                </p14:cNvPr>
                <p14:cNvContentPartPr/>
                <p14:nvPr/>
              </p14:nvContentPartPr>
              <p14:xfrm>
                <a:off x="1327616" y="5372423"/>
                <a:ext cx="7200" cy="123840"/>
              </p14:xfrm>
            </p:contentPart>
          </mc:Choice>
          <mc:Fallback>
            <p:pic>
              <p:nvPicPr>
                <p:cNvPr id="80" name="Ink 79">
                  <a:extLst>
                    <a:ext uri="{FF2B5EF4-FFF2-40B4-BE49-F238E27FC236}">
                      <a16:creationId xmlns:a16="http://schemas.microsoft.com/office/drawing/2014/main" id="{250704D5-E803-3CE8-2F19-CB4F353EAFC4}"/>
                    </a:ext>
                  </a:extLst>
                </p:cNvPr>
                <p:cNvPicPr/>
                <p:nvPr/>
              </p:nvPicPr>
              <p:blipFill>
                <a:blip r:embed="rId137"/>
                <a:stretch>
                  <a:fillRect/>
                </a:stretch>
              </p:blipFill>
              <p:spPr>
                <a:xfrm>
                  <a:off x="1318616" y="5363783"/>
                  <a:ext cx="248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6BD06769-74E0-5359-C5B0-D4C7FB7E36E3}"/>
                    </a:ext>
                  </a:extLst>
                </p14:cNvPr>
                <p14:cNvContentPartPr/>
                <p14:nvPr/>
              </p14:nvContentPartPr>
              <p14:xfrm>
                <a:off x="1422296" y="5382503"/>
                <a:ext cx="48600" cy="115200"/>
              </p14:xfrm>
            </p:contentPart>
          </mc:Choice>
          <mc:Fallback>
            <p:pic>
              <p:nvPicPr>
                <p:cNvPr id="81" name="Ink 80">
                  <a:extLst>
                    <a:ext uri="{FF2B5EF4-FFF2-40B4-BE49-F238E27FC236}">
                      <a16:creationId xmlns:a16="http://schemas.microsoft.com/office/drawing/2014/main" id="{6BD06769-74E0-5359-C5B0-D4C7FB7E36E3}"/>
                    </a:ext>
                  </a:extLst>
                </p:cNvPr>
                <p:cNvPicPr/>
                <p:nvPr/>
              </p:nvPicPr>
              <p:blipFill>
                <a:blip r:embed="rId139"/>
                <a:stretch>
                  <a:fillRect/>
                </a:stretch>
              </p:blipFill>
              <p:spPr>
                <a:xfrm>
                  <a:off x="1413656" y="5373503"/>
                  <a:ext cx="66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678281F5-90EE-18D0-0E32-295D7261FA2F}"/>
                    </a:ext>
                  </a:extLst>
                </p14:cNvPr>
                <p14:cNvContentPartPr/>
                <p14:nvPr/>
              </p14:nvContentPartPr>
              <p14:xfrm>
                <a:off x="1450016" y="5435423"/>
                <a:ext cx="103320" cy="13680"/>
              </p14:xfrm>
            </p:contentPart>
          </mc:Choice>
          <mc:Fallback>
            <p:pic>
              <p:nvPicPr>
                <p:cNvPr id="82" name="Ink 81">
                  <a:extLst>
                    <a:ext uri="{FF2B5EF4-FFF2-40B4-BE49-F238E27FC236}">
                      <a16:creationId xmlns:a16="http://schemas.microsoft.com/office/drawing/2014/main" id="{678281F5-90EE-18D0-0E32-295D7261FA2F}"/>
                    </a:ext>
                  </a:extLst>
                </p:cNvPr>
                <p:cNvPicPr/>
                <p:nvPr/>
              </p:nvPicPr>
              <p:blipFill>
                <a:blip r:embed="rId141"/>
                <a:stretch>
                  <a:fillRect/>
                </a:stretch>
              </p:blipFill>
              <p:spPr>
                <a:xfrm>
                  <a:off x="1441376" y="5426783"/>
                  <a:ext cx="120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BA9CC51C-F949-A7D6-FBC6-78CE26E27177}"/>
                    </a:ext>
                  </a:extLst>
                </p14:cNvPr>
                <p14:cNvContentPartPr/>
                <p14:nvPr/>
              </p14:nvContentPartPr>
              <p14:xfrm>
                <a:off x="1569536" y="5396543"/>
                <a:ext cx="9360" cy="76680"/>
              </p14:xfrm>
            </p:contentPart>
          </mc:Choice>
          <mc:Fallback>
            <p:pic>
              <p:nvPicPr>
                <p:cNvPr id="83" name="Ink 82">
                  <a:extLst>
                    <a:ext uri="{FF2B5EF4-FFF2-40B4-BE49-F238E27FC236}">
                      <a16:creationId xmlns:a16="http://schemas.microsoft.com/office/drawing/2014/main" id="{BA9CC51C-F949-A7D6-FBC6-78CE26E27177}"/>
                    </a:ext>
                  </a:extLst>
                </p:cNvPr>
                <p:cNvPicPr/>
                <p:nvPr/>
              </p:nvPicPr>
              <p:blipFill>
                <a:blip r:embed="rId143"/>
                <a:stretch>
                  <a:fillRect/>
                </a:stretch>
              </p:blipFill>
              <p:spPr>
                <a:xfrm>
                  <a:off x="1560536" y="5387543"/>
                  <a:ext cx="270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A4A01285-1BE8-98C0-ABCF-9A73E7CF246F}"/>
                    </a:ext>
                  </a:extLst>
                </p14:cNvPr>
                <p14:cNvContentPartPr/>
                <p14:nvPr/>
              </p14:nvContentPartPr>
              <p14:xfrm>
                <a:off x="1615976" y="5373863"/>
                <a:ext cx="88200" cy="106560"/>
              </p14:xfrm>
            </p:contentPart>
          </mc:Choice>
          <mc:Fallback>
            <p:pic>
              <p:nvPicPr>
                <p:cNvPr id="84" name="Ink 83">
                  <a:extLst>
                    <a:ext uri="{FF2B5EF4-FFF2-40B4-BE49-F238E27FC236}">
                      <a16:creationId xmlns:a16="http://schemas.microsoft.com/office/drawing/2014/main" id="{A4A01285-1BE8-98C0-ABCF-9A73E7CF246F}"/>
                    </a:ext>
                  </a:extLst>
                </p:cNvPr>
                <p:cNvPicPr/>
                <p:nvPr/>
              </p:nvPicPr>
              <p:blipFill>
                <a:blip r:embed="rId145"/>
                <a:stretch>
                  <a:fillRect/>
                </a:stretch>
              </p:blipFill>
              <p:spPr>
                <a:xfrm>
                  <a:off x="1606976" y="5364863"/>
                  <a:ext cx="1058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DA5A4EFB-292A-A4A2-5996-8A61F10BB2ED}"/>
                    </a:ext>
                  </a:extLst>
                </p14:cNvPr>
                <p14:cNvContentPartPr/>
                <p14:nvPr/>
              </p14:nvContentPartPr>
              <p14:xfrm>
                <a:off x="1640096" y="5357663"/>
                <a:ext cx="196920" cy="115200"/>
              </p14:xfrm>
            </p:contentPart>
          </mc:Choice>
          <mc:Fallback>
            <p:pic>
              <p:nvPicPr>
                <p:cNvPr id="85" name="Ink 84">
                  <a:extLst>
                    <a:ext uri="{FF2B5EF4-FFF2-40B4-BE49-F238E27FC236}">
                      <a16:creationId xmlns:a16="http://schemas.microsoft.com/office/drawing/2014/main" id="{DA5A4EFB-292A-A4A2-5996-8A61F10BB2ED}"/>
                    </a:ext>
                  </a:extLst>
                </p:cNvPr>
                <p:cNvPicPr/>
                <p:nvPr/>
              </p:nvPicPr>
              <p:blipFill>
                <a:blip r:embed="rId147"/>
                <a:stretch>
                  <a:fillRect/>
                </a:stretch>
              </p:blipFill>
              <p:spPr>
                <a:xfrm>
                  <a:off x="1631096" y="5349023"/>
                  <a:ext cx="214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53EDC4BE-D1EA-2E17-C331-6C85AF956FB4}"/>
                    </a:ext>
                  </a:extLst>
                </p14:cNvPr>
                <p14:cNvContentPartPr/>
                <p14:nvPr/>
              </p14:nvContentPartPr>
              <p14:xfrm>
                <a:off x="1890656" y="5335343"/>
                <a:ext cx="57960" cy="147600"/>
              </p14:xfrm>
            </p:contentPart>
          </mc:Choice>
          <mc:Fallback>
            <p:pic>
              <p:nvPicPr>
                <p:cNvPr id="86" name="Ink 85">
                  <a:extLst>
                    <a:ext uri="{FF2B5EF4-FFF2-40B4-BE49-F238E27FC236}">
                      <a16:creationId xmlns:a16="http://schemas.microsoft.com/office/drawing/2014/main" id="{53EDC4BE-D1EA-2E17-C331-6C85AF956FB4}"/>
                    </a:ext>
                  </a:extLst>
                </p:cNvPr>
                <p:cNvPicPr/>
                <p:nvPr/>
              </p:nvPicPr>
              <p:blipFill>
                <a:blip r:embed="rId149"/>
                <a:stretch>
                  <a:fillRect/>
                </a:stretch>
              </p:blipFill>
              <p:spPr>
                <a:xfrm>
                  <a:off x="1881656" y="5326703"/>
                  <a:ext cx="756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73298AA4-F26E-46EF-DFE4-A5547E9B1DF7}"/>
                    </a:ext>
                  </a:extLst>
                </p14:cNvPr>
                <p14:cNvContentPartPr/>
                <p14:nvPr/>
              </p14:nvContentPartPr>
              <p14:xfrm>
                <a:off x="1878416" y="5404103"/>
                <a:ext cx="64440" cy="45000"/>
              </p14:xfrm>
            </p:contentPart>
          </mc:Choice>
          <mc:Fallback>
            <p:pic>
              <p:nvPicPr>
                <p:cNvPr id="87" name="Ink 86">
                  <a:extLst>
                    <a:ext uri="{FF2B5EF4-FFF2-40B4-BE49-F238E27FC236}">
                      <a16:creationId xmlns:a16="http://schemas.microsoft.com/office/drawing/2014/main" id="{73298AA4-F26E-46EF-DFE4-A5547E9B1DF7}"/>
                    </a:ext>
                  </a:extLst>
                </p:cNvPr>
                <p:cNvPicPr/>
                <p:nvPr/>
              </p:nvPicPr>
              <p:blipFill>
                <a:blip r:embed="rId151"/>
                <a:stretch>
                  <a:fillRect/>
                </a:stretch>
              </p:blipFill>
              <p:spPr>
                <a:xfrm>
                  <a:off x="1869776" y="5395463"/>
                  <a:ext cx="820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0BB51C8F-5BE2-4ABC-8068-6B247A221D53}"/>
                    </a:ext>
                  </a:extLst>
                </p14:cNvPr>
                <p14:cNvContentPartPr/>
                <p14:nvPr/>
              </p14:nvContentPartPr>
              <p14:xfrm>
                <a:off x="2126816" y="5444063"/>
                <a:ext cx="2880" cy="32400"/>
              </p14:xfrm>
            </p:contentPart>
          </mc:Choice>
          <mc:Fallback>
            <p:pic>
              <p:nvPicPr>
                <p:cNvPr id="89" name="Ink 88">
                  <a:extLst>
                    <a:ext uri="{FF2B5EF4-FFF2-40B4-BE49-F238E27FC236}">
                      <a16:creationId xmlns:a16="http://schemas.microsoft.com/office/drawing/2014/main" id="{0BB51C8F-5BE2-4ABC-8068-6B247A221D53}"/>
                    </a:ext>
                  </a:extLst>
                </p:cNvPr>
                <p:cNvPicPr/>
                <p:nvPr/>
              </p:nvPicPr>
              <p:blipFill>
                <a:blip r:embed="rId153"/>
                <a:stretch>
                  <a:fillRect/>
                </a:stretch>
              </p:blipFill>
              <p:spPr>
                <a:xfrm>
                  <a:off x="2117816" y="5435063"/>
                  <a:ext cx="205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0D3B573E-3574-A9B8-E5EF-2B938D28B1C3}"/>
                    </a:ext>
                  </a:extLst>
                </p14:cNvPr>
                <p14:cNvContentPartPr/>
                <p14:nvPr/>
              </p14:nvContentPartPr>
              <p14:xfrm>
                <a:off x="1533536" y="5608943"/>
                <a:ext cx="87480" cy="120960"/>
              </p14:xfrm>
            </p:contentPart>
          </mc:Choice>
          <mc:Fallback>
            <p:pic>
              <p:nvPicPr>
                <p:cNvPr id="90" name="Ink 89">
                  <a:extLst>
                    <a:ext uri="{FF2B5EF4-FFF2-40B4-BE49-F238E27FC236}">
                      <a16:creationId xmlns:a16="http://schemas.microsoft.com/office/drawing/2014/main" id="{0D3B573E-3574-A9B8-E5EF-2B938D28B1C3}"/>
                    </a:ext>
                  </a:extLst>
                </p:cNvPr>
                <p:cNvPicPr/>
                <p:nvPr/>
              </p:nvPicPr>
              <p:blipFill>
                <a:blip r:embed="rId155"/>
                <a:stretch>
                  <a:fillRect/>
                </a:stretch>
              </p:blipFill>
              <p:spPr>
                <a:xfrm>
                  <a:off x="1524896" y="5600303"/>
                  <a:ext cx="1051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0BEE996C-09CA-9A39-A12D-A71C9AB7A97E}"/>
                    </a:ext>
                  </a:extLst>
                </p14:cNvPr>
                <p14:cNvContentPartPr/>
                <p14:nvPr/>
              </p14:nvContentPartPr>
              <p14:xfrm>
                <a:off x="1546856" y="5565743"/>
                <a:ext cx="269280" cy="140760"/>
              </p14:xfrm>
            </p:contentPart>
          </mc:Choice>
          <mc:Fallback>
            <p:pic>
              <p:nvPicPr>
                <p:cNvPr id="91" name="Ink 90">
                  <a:extLst>
                    <a:ext uri="{FF2B5EF4-FFF2-40B4-BE49-F238E27FC236}">
                      <a16:creationId xmlns:a16="http://schemas.microsoft.com/office/drawing/2014/main" id="{0BEE996C-09CA-9A39-A12D-A71C9AB7A97E}"/>
                    </a:ext>
                  </a:extLst>
                </p:cNvPr>
                <p:cNvPicPr/>
                <p:nvPr/>
              </p:nvPicPr>
              <p:blipFill>
                <a:blip r:embed="rId157"/>
                <a:stretch>
                  <a:fillRect/>
                </a:stretch>
              </p:blipFill>
              <p:spPr>
                <a:xfrm>
                  <a:off x="1538216" y="5556743"/>
                  <a:ext cx="286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4A651426-DCC2-D105-AD3B-9B7D1BC3F444}"/>
                    </a:ext>
                  </a:extLst>
                </p14:cNvPr>
                <p14:cNvContentPartPr/>
                <p14:nvPr/>
              </p14:nvContentPartPr>
              <p14:xfrm>
                <a:off x="1871216" y="5610743"/>
                <a:ext cx="77400" cy="106560"/>
              </p14:xfrm>
            </p:contentPart>
          </mc:Choice>
          <mc:Fallback>
            <p:pic>
              <p:nvPicPr>
                <p:cNvPr id="92" name="Ink 91">
                  <a:extLst>
                    <a:ext uri="{FF2B5EF4-FFF2-40B4-BE49-F238E27FC236}">
                      <a16:creationId xmlns:a16="http://schemas.microsoft.com/office/drawing/2014/main" id="{4A651426-DCC2-D105-AD3B-9B7D1BC3F444}"/>
                    </a:ext>
                  </a:extLst>
                </p:cNvPr>
                <p:cNvPicPr/>
                <p:nvPr/>
              </p:nvPicPr>
              <p:blipFill>
                <a:blip r:embed="rId159"/>
                <a:stretch>
                  <a:fillRect/>
                </a:stretch>
              </p:blipFill>
              <p:spPr>
                <a:xfrm>
                  <a:off x="1862576" y="5602103"/>
                  <a:ext cx="95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307E7E4B-A81B-F9C6-E364-B10C73188AFE}"/>
                    </a:ext>
                  </a:extLst>
                </p14:cNvPr>
                <p14:cNvContentPartPr/>
                <p14:nvPr/>
              </p14:nvContentPartPr>
              <p14:xfrm>
                <a:off x="2021336" y="5590583"/>
                <a:ext cx="66240" cy="119160"/>
              </p14:xfrm>
            </p:contentPart>
          </mc:Choice>
          <mc:Fallback>
            <p:pic>
              <p:nvPicPr>
                <p:cNvPr id="93" name="Ink 92">
                  <a:extLst>
                    <a:ext uri="{FF2B5EF4-FFF2-40B4-BE49-F238E27FC236}">
                      <a16:creationId xmlns:a16="http://schemas.microsoft.com/office/drawing/2014/main" id="{307E7E4B-A81B-F9C6-E364-B10C73188AFE}"/>
                    </a:ext>
                  </a:extLst>
                </p:cNvPr>
                <p:cNvPicPr/>
                <p:nvPr/>
              </p:nvPicPr>
              <p:blipFill>
                <a:blip r:embed="rId161"/>
                <a:stretch>
                  <a:fillRect/>
                </a:stretch>
              </p:blipFill>
              <p:spPr>
                <a:xfrm>
                  <a:off x="2012696" y="5581583"/>
                  <a:ext cx="838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7A2EBB4C-E72D-C792-1A1C-35BC513CA46A}"/>
                    </a:ext>
                  </a:extLst>
                </p14:cNvPr>
                <p14:cNvContentPartPr/>
                <p14:nvPr/>
              </p14:nvContentPartPr>
              <p14:xfrm>
                <a:off x="2148056" y="5593103"/>
                <a:ext cx="115920" cy="145800"/>
              </p14:xfrm>
            </p:contentPart>
          </mc:Choice>
          <mc:Fallback>
            <p:pic>
              <p:nvPicPr>
                <p:cNvPr id="94" name="Ink 93">
                  <a:extLst>
                    <a:ext uri="{FF2B5EF4-FFF2-40B4-BE49-F238E27FC236}">
                      <a16:creationId xmlns:a16="http://schemas.microsoft.com/office/drawing/2014/main" id="{7A2EBB4C-E72D-C792-1A1C-35BC513CA46A}"/>
                    </a:ext>
                  </a:extLst>
                </p:cNvPr>
                <p:cNvPicPr/>
                <p:nvPr/>
              </p:nvPicPr>
              <p:blipFill>
                <a:blip r:embed="rId163"/>
                <a:stretch>
                  <a:fillRect/>
                </a:stretch>
              </p:blipFill>
              <p:spPr>
                <a:xfrm>
                  <a:off x="2139056" y="5584463"/>
                  <a:ext cx="1335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76FF0D26-5C61-DDC1-F6CC-2F4AA08BEFEC}"/>
                    </a:ext>
                  </a:extLst>
                </p14:cNvPr>
                <p14:cNvContentPartPr/>
                <p14:nvPr/>
              </p14:nvContentPartPr>
              <p14:xfrm>
                <a:off x="1197656" y="6268823"/>
                <a:ext cx="99360" cy="155880"/>
              </p14:xfrm>
            </p:contentPart>
          </mc:Choice>
          <mc:Fallback>
            <p:pic>
              <p:nvPicPr>
                <p:cNvPr id="96" name="Ink 95">
                  <a:extLst>
                    <a:ext uri="{FF2B5EF4-FFF2-40B4-BE49-F238E27FC236}">
                      <a16:creationId xmlns:a16="http://schemas.microsoft.com/office/drawing/2014/main" id="{76FF0D26-5C61-DDC1-F6CC-2F4AA08BEFEC}"/>
                    </a:ext>
                  </a:extLst>
                </p:cNvPr>
                <p:cNvPicPr/>
                <p:nvPr/>
              </p:nvPicPr>
              <p:blipFill>
                <a:blip r:embed="rId165"/>
                <a:stretch>
                  <a:fillRect/>
                </a:stretch>
              </p:blipFill>
              <p:spPr>
                <a:xfrm>
                  <a:off x="1188656" y="6259823"/>
                  <a:ext cx="1170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DCBBF08D-1560-DE31-9FA7-71495F92EE48}"/>
                    </a:ext>
                  </a:extLst>
                </p14:cNvPr>
                <p14:cNvContentPartPr/>
                <p14:nvPr/>
              </p14:nvContentPartPr>
              <p14:xfrm>
                <a:off x="1351736" y="6324263"/>
                <a:ext cx="87840" cy="84240"/>
              </p14:xfrm>
            </p:contentPart>
          </mc:Choice>
          <mc:Fallback>
            <p:pic>
              <p:nvPicPr>
                <p:cNvPr id="97" name="Ink 96">
                  <a:extLst>
                    <a:ext uri="{FF2B5EF4-FFF2-40B4-BE49-F238E27FC236}">
                      <a16:creationId xmlns:a16="http://schemas.microsoft.com/office/drawing/2014/main" id="{DCBBF08D-1560-DE31-9FA7-71495F92EE48}"/>
                    </a:ext>
                  </a:extLst>
                </p:cNvPr>
                <p:cNvPicPr/>
                <p:nvPr/>
              </p:nvPicPr>
              <p:blipFill>
                <a:blip r:embed="rId167"/>
                <a:stretch>
                  <a:fillRect/>
                </a:stretch>
              </p:blipFill>
              <p:spPr>
                <a:xfrm>
                  <a:off x="1343096" y="6315263"/>
                  <a:ext cx="1054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2F4A74DA-97C0-7F4F-9529-D90CD92C4F45}"/>
                    </a:ext>
                  </a:extLst>
                </p14:cNvPr>
                <p14:cNvContentPartPr/>
                <p14:nvPr/>
              </p14:nvContentPartPr>
              <p14:xfrm>
                <a:off x="1471256" y="6281783"/>
                <a:ext cx="90000" cy="108000"/>
              </p14:xfrm>
            </p:contentPart>
          </mc:Choice>
          <mc:Fallback>
            <p:pic>
              <p:nvPicPr>
                <p:cNvPr id="98" name="Ink 97">
                  <a:extLst>
                    <a:ext uri="{FF2B5EF4-FFF2-40B4-BE49-F238E27FC236}">
                      <a16:creationId xmlns:a16="http://schemas.microsoft.com/office/drawing/2014/main" id="{2F4A74DA-97C0-7F4F-9529-D90CD92C4F45}"/>
                    </a:ext>
                  </a:extLst>
                </p:cNvPr>
                <p:cNvPicPr/>
                <p:nvPr/>
              </p:nvPicPr>
              <p:blipFill>
                <a:blip r:embed="rId169"/>
                <a:stretch>
                  <a:fillRect/>
                </a:stretch>
              </p:blipFill>
              <p:spPr>
                <a:xfrm>
                  <a:off x="1462256" y="6273143"/>
                  <a:ext cx="1076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2A10FE09-D3AC-11B0-3BF4-54E85A33752D}"/>
                    </a:ext>
                  </a:extLst>
                </p14:cNvPr>
                <p14:cNvContentPartPr/>
                <p14:nvPr/>
              </p14:nvContentPartPr>
              <p14:xfrm>
                <a:off x="1615616" y="6270623"/>
                <a:ext cx="100080" cy="134640"/>
              </p14:xfrm>
            </p:contentPart>
          </mc:Choice>
          <mc:Fallback>
            <p:pic>
              <p:nvPicPr>
                <p:cNvPr id="99" name="Ink 98">
                  <a:extLst>
                    <a:ext uri="{FF2B5EF4-FFF2-40B4-BE49-F238E27FC236}">
                      <a16:creationId xmlns:a16="http://schemas.microsoft.com/office/drawing/2014/main" id="{2A10FE09-D3AC-11B0-3BF4-54E85A33752D}"/>
                    </a:ext>
                  </a:extLst>
                </p:cNvPr>
                <p:cNvPicPr/>
                <p:nvPr/>
              </p:nvPicPr>
              <p:blipFill>
                <a:blip r:embed="rId171"/>
                <a:stretch>
                  <a:fillRect/>
                </a:stretch>
              </p:blipFill>
              <p:spPr>
                <a:xfrm>
                  <a:off x="1606976" y="6261983"/>
                  <a:ext cx="1177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DDB284B0-865B-BD9B-FE12-E45F8350D264}"/>
                    </a:ext>
                  </a:extLst>
                </p14:cNvPr>
                <p14:cNvContentPartPr/>
                <p14:nvPr/>
              </p14:nvContentPartPr>
              <p14:xfrm>
                <a:off x="1784096" y="6275303"/>
                <a:ext cx="86760" cy="163800"/>
              </p14:xfrm>
            </p:contentPart>
          </mc:Choice>
          <mc:Fallback>
            <p:pic>
              <p:nvPicPr>
                <p:cNvPr id="100" name="Ink 99">
                  <a:extLst>
                    <a:ext uri="{FF2B5EF4-FFF2-40B4-BE49-F238E27FC236}">
                      <a16:creationId xmlns:a16="http://schemas.microsoft.com/office/drawing/2014/main" id="{DDB284B0-865B-BD9B-FE12-E45F8350D264}"/>
                    </a:ext>
                  </a:extLst>
                </p:cNvPr>
                <p:cNvPicPr/>
                <p:nvPr/>
              </p:nvPicPr>
              <p:blipFill>
                <a:blip r:embed="rId173"/>
                <a:stretch>
                  <a:fillRect/>
                </a:stretch>
              </p:blipFill>
              <p:spPr>
                <a:xfrm>
                  <a:off x="1775096" y="6266303"/>
                  <a:ext cx="1044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3" name="Ink 132">
                  <a:extLst>
                    <a:ext uri="{FF2B5EF4-FFF2-40B4-BE49-F238E27FC236}">
                      <a16:creationId xmlns:a16="http://schemas.microsoft.com/office/drawing/2014/main" id="{CE368EB2-2396-67DC-4156-CEBC6DECAB2D}"/>
                    </a:ext>
                  </a:extLst>
                </p14:cNvPr>
                <p14:cNvContentPartPr/>
                <p14:nvPr/>
              </p14:nvContentPartPr>
              <p14:xfrm>
                <a:off x="3203936" y="4940783"/>
                <a:ext cx="353160" cy="38520"/>
              </p14:xfrm>
            </p:contentPart>
          </mc:Choice>
          <mc:Fallback>
            <p:pic>
              <p:nvPicPr>
                <p:cNvPr id="133" name="Ink 132">
                  <a:extLst>
                    <a:ext uri="{FF2B5EF4-FFF2-40B4-BE49-F238E27FC236}">
                      <a16:creationId xmlns:a16="http://schemas.microsoft.com/office/drawing/2014/main" id="{CE368EB2-2396-67DC-4156-CEBC6DECAB2D}"/>
                    </a:ext>
                  </a:extLst>
                </p:cNvPr>
                <p:cNvPicPr/>
                <p:nvPr/>
              </p:nvPicPr>
              <p:blipFill>
                <a:blip r:embed="rId175"/>
                <a:stretch>
                  <a:fillRect/>
                </a:stretch>
              </p:blipFill>
              <p:spPr>
                <a:xfrm>
                  <a:off x="3195296" y="4932143"/>
                  <a:ext cx="370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4" name="Ink 133">
                  <a:extLst>
                    <a:ext uri="{FF2B5EF4-FFF2-40B4-BE49-F238E27FC236}">
                      <a16:creationId xmlns:a16="http://schemas.microsoft.com/office/drawing/2014/main" id="{1810A1F4-564E-5C9F-EB2E-2E840AEBFEAC}"/>
                    </a:ext>
                  </a:extLst>
                </p14:cNvPr>
                <p14:cNvContentPartPr/>
                <p14:nvPr/>
              </p14:nvContentPartPr>
              <p14:xfrm>
                <a:off x="3313376" y="4909823"/>
                <a:ext cx="1440720" cy="61200"/>
              </p14:xfrm>
            </p:contentPart>
          </mc:Choice>
          <mc:Fallback>
            <p:pic>
              <p:nvPicPr>
                <p:cNvPr id="134" name="Ink 133">
                  <a:extLst>
                    <a:ext uri="{FF2B5EF4-FFF2-40B4-BE49-F238E27FC236}">
                      <a16:creationId xmlns:a16="http://schemas.microsoft.com/office/drawing/2014/main" id="{1810A1F4-564E-5C9F-EB2E-2E840AEBFEAC}"/>
                    </a:ext>
                  </a:extLst>
                </p:cNvPr>
                <p:cNvPicPr/>
                <p:nvPr/>
              </p:nvPicPr>
              <p:blipFill>
                <a:blip r:embed="rId177"/>
                <a:stretch>
                  <a:fillRect/>
                </a:stretch>
              </p:blipFill>
              <p:spPr>
                <a:xfrm>
                  <a:off x="3304376" y="4900823"/>
                  <a:ext cx="14583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5" name="Ink 134">
                  <a:extLst>
                    <a:ext uri="{FF2B5EF4-FFF2-40B4-BE49-F238E27FC236}">
                      <a16:creationId xmlns:a16="http://schemas.microsoft.com/office/drawing/2014/main" id="{98449C69-8014-221D-6AD7-F8190E458F14}"/>
                    </a:ext>
                  </a:extLst>
                </p14:cNvPr>
                <p14:cNvContentPartPr/>
                <p14:nvPr/>
              </p14:nvContentPartPr>
              <p14:xfrm>
                <a:off x="4581296" y="4834943"/>
                <a:ext cx="135720" cy="160920"/>
              </p14:xfrm>
            </p:contentPart>
          </mc:Choice>
          <mc:Fallback>
            <p:pic>
              <p:nvPicPr>
                <p:cNvPr id="135" name="Ink 134">
                  <a:extLst>
                    <a:ext uri="{FF2B5EF4-FFF2-40B4-BE49-F238E27FC236}">
                      <a16:creationId xmlns:a16="http://schemas.microsoft.com/office/drawing/2014/main" id="{98449C69-8014-221D-6AD7-F8190E458F14}"/>
                    </a:ext>
                  </a:extLst>
                </p:cNvPr>
                <p:cNvPicPr/>
                <p:nvPr/>
              </p:nvPicPr>
              <p:blipFill>
                <a:blip r:embed="rId179"/>
                <a:stretch>
                  <a:fillRect/>
                </a:stretch>
              </p:blipFill>
              <p:spPr>
                <a:xfrm>
                  <a:off x="4572296" y="4825943"/>
                  <a:ext cx="153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6" name="Ink 135">
                  <a:extLst>
                    <a:ext uri="{FF2B5EF4-FFF2-40B4-BE49-F238E27FC236}">
                      <a16:creationId xmlns:a16="http://schemas.microsoft.com/office/drawing/2014/main" id="{B4B9427D-125C-291B-E9D0-880872E41026}"/>
                    </a:ext>
                  </a:extLst>
                </p14:cNvPr>
                <p14:cNvContentPartPr/>
                <p14:nvPr/>
              </p14:nvContentPartPr>
              <p14:xfrm>
                <a:off x="3369176" y="5003783"/>
                <a:ext cx="1277640" cy="922320"/>
              </p14:xfrm>
            </p:contentPart>
          </mc:Choice>
          <mc:Fallback>
            <p:pic>
              <p:nvPicPr>
                <p:cNvPr id="136" name="Ink 135">
                  <a:extLst>
                    <a:ext uri="{FF2B5EF4-FFF2-40B4-BE49-F238E27FC236}">
                      <a16:creationId xmlns:a16="http://schemas.microsoft.com/office/drawing/2014/main" id="{B4B9427D-125C-291B-E9D0-880872E41026}"/>
                    </a:ext>
                  </a:extLst>
                </p:cNvPr>
                <p:cNvPicPr/>
                <p:nvPr/>
              </p:nvPicPr>
              <p:blipFill>
                <a:blip r:embed="rId181"/>
                <a:stretch>
                  <a:fillRect/>
                </a:stretch>
              </p:blipFill>
              <p:spPr>
                <a:xfrm>
                  <a:off x="3360176" y="4995143"/>
                  <a:ext cx="1295280" cy="939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7" name="Ink 136">
                  <a:extLst>
                    <a:ext uri="{FF2B5EF4-FFF2-40B4-BE49-F238E27FC236}">
                      <a16:creationId xmlns:a16="http://schemas.microsoft.com/office/drawing/2014/main" id="{EE140DA3-23E5-0E71-2954-BE3F2A0174CA}"/>
                    </a:ext>
                  </a:extLst>
                </p14:cNvPr>
                <p14:cNvContentPartPr/>
                <p14:nvPr/>
              </p14:nvContentPartPr>
              <p14:xfrm>
                <a:off x="4546736" y="5736743"/>
                <a:ext cx="190440" cy="242640"/>
              </p14:xfrm>
            </p:contentPart>
          </mc:Choice>
          <mc:Fallback>
            <p:pic>
              <p:nvPicPr>
                <p:cNvPr id="137" name="Ink 136">
                  <a:extLst>
                    <a:ext uri="{FF2B5EF4-FFF2-40B4-BE49-F238E27FC236}">
                      <a16:creationId xmlns:a16="http://schemas.microsoft.com/office/drawing/2014/main" id="{EE140DA3-23E5-0E71-2954-BE3F2A0174CA}"/>
                    </a:ext>
                  </a:extLst>
                </p:cNvPr>
                <p:cNvPicPr/>
                <p:nvPr/>
              </p:nvPicPr>
              <p:blipFill>
                <a:blip r:embed="rId183"/>
                <a:stretch>
                  <a:fillRect/>
                </a:stretch>
              </p:blipFill>
              <p:spPr>
                <a:xfrm>
                  <a:off x="4537736" y="5728103"/>
                  <a:ext cx="2080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9" name="Ink 138">
                  <a:extLst>
                    <a:ext uri="{FF2B5EF4-FFF2-40B4-BE49-F238E27FC236}">
                      <a16:creationId xmlns:a16="http://schemas.microsoft.com/office/drawing/2014/main" id="{06C6E40F-02CF-6CFE-82B5-9039827B724E}"/>
                    </a:ext>
                  </a:extLst>
                </p14:cNvPr>
                <p14:cNvContentPartPr/>
                <p14:nvPr/>
              </p14:nvContentPartPr>
              <p14:xfrm>
                <a:off x="3632336" y="5955983"/>
                <a:ext cx="1242360" cy="663480"/>
              </p14:xfrm>
            </p:contentPart>
          </mc:Choice>
          <mc:Fallback>
            <p:pic>
              <p:nvPicPr>
                <p:cNvPr id="139" name="Ink 138">
                  <a:extLst>
                    <a:ext uri="{FF2B5EF4-FFF2-40B4-BE49-F238E27FC236}">
                      <a16:creationId xmlns:a16="http://schemas.microsoft.com/office/drawing/2014/main" id="{06C6E40F-02CF-6CFE-82B5-9039827B724E}"/>
                    </a:ext>
                  </a:extLst>
                </p:cNvPr>
                <p:cNvPicPr/>
                <p:nvPr/>
              </p:nvPicPr>
              <p:blipFill>
                <a:blip r:embed="rId185"/>
                <a:stretch>
                  <a:fillRect/>
                </a:stretch>
              </p:blipFill>
              <p:spPr>
                <a:xfrm>
                  <a:off x="3623336" y="5946983"/>
                  <a:ext cx="126000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Ink 139">
                  <a:extLst>
                    <a:ext uri="{FF2B5EF4-FFF2-40B4-BE49-F238E27FC236}">
                      <a16:creationId xmlns:a16="http://schemas.microsoft.com/office/drawing/2014/main" id="{1980031B-376F-213D-735B-1D70EADE451D}"/>
                    </a:ext>
                  </a:extLst>
                </p14:cNvPr>
                <p14:cNvContentPartPr/>
                <p14:nvPr/>
              </p14:nvContentPartPr>
              <p14:xfrm>
                <a:off x="4736096" y="6507143"/>
                <a:ext cx="82800" cy="210600"/>
              </p14:xfrm>
            </p:contentPart>
          </mc:Choice>
          <mc:Fallback>
            <p:pic>
              <p:nvPicPr>
                <p:cNvPr id="140" name="Ink 139">
                  <a:extLst>
                    <a:ext uri="{FF2B5EF4-FFF2-40B4-BE49-F238E27FC236}">
                      <a16:creationId xmlns:a16="http://schemas.microsoft.com/office/drawing/2014/main" id="{1980031B-376F-213D-735B-1D70EADE451D}"/>
                    </a:ext>
                  </a:extLst>
                </p:cNvPr>
                <p:cNvPicPr/>
                <p:nvPr/>
              </p:nvPicPr>
              <p:blipFill>
                <a:blip r:embed="rId187"/>
                <a:stretch>
                  <a:fillRect/>
                </a:stretch>
              </p:blipFill>
              <p:spPr>
                <a:xfrm>
                  <a:off x="4727456" y="6498503"/>
                  <a:ext cx="100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1" name="Ink 140">
                  <a:extLst>
                    <a:ext uri="{FF2B5EF4-FFF2-40B4-BE49-F238E27FC236}">
                      <a16:creationId xmlns:a16="http://schemas.microsoft.com/office/drawing/2014/main" id="{8CD65F62-835B-4718-75A7-304B593E7B52}"/>
                    </a:ext>
                  </a:extLst>
                </p14:cNvPr>
                <p14:cNvContentPartPr/>
                <p14:nvPr/>
              </p14:nvContentPartPr>
              <p14:xfrm>
                <a:off x="4789016" y="4709663"/>
                <a:ext cx="101160" cy="520560"/>
              </p14:xfrm>
            </p:contentPart>
          </mc:Choice>
          <mc:Fallback>
            <p:pic>
              <p:nvPicPr>
                <p:cNvPr id="141" name="Ink 140">
                  <a:extLst>
                    <a:ext uri="{FF2B5EF4-FFF2-40B4-BE49-F238E27FC236}">
                      <a16:creationId xmlns:a16="http://schemas.microsoft.com/office/drawing/2014/main" id="{8CD65F62-835B-4718-75A7-304B593E7B52}"/>
                    </a:ext>
                  </a:extLst>
                </p:cNvPr>
                <p:cNvPicPr/>
                <p:nvPr/>
              </p:nvPicPr>
              <p:blipFill>
                <a:blip r:embed="rId189"/>
                <a:stretch>
                  <a:fillRect/>
                </a:stretch>
              </p:blipFill>
              <p:spPr>
                <a:xfrm>
                  <a:off x="4780016" y="4701023"/>
                  <a:ext cx="11880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2" name="Ink 141">
                  <a:extLst>
                    <a:ext uri="{FF2B5EF4-FFF2-40B4-BE49-F238E27FC236}">
                      <a16:creationId xmlns:a16="http://schemas.microsoft.com/office/drawing/2014/main" id="{4716F858-08D6-B67C-B6F8-E232B4C77984}"/>
                    </a:ext>
                  </a:extLst>
                </p14:cNvPr>
                <p14:cNvContentPartPr/>
                <p14:nvPr/>
              </p14:nvContentPartPr>
              <p14:xfrm>
                <a:off x="4910336" y="5121143"/>
                <a:ext cx="2019600" cy="121320"/>
              </p14:xfrm>
            </p:contentPart>
          </mc:Choice>
          <mc:Fallback>
            <p:pic>
              <p:nvPicPr>
                <p:cNvPr id="142" name="Ink 141">
                  <a:extLst>
                    <a:ext uri="{FF2B5EF4-FFF2-40B4-BE49-F238E27FC236}">
                      <a16:creationId xmlns:a16="http://schemas.microsoft.com/office/drawing/2014/main" id="{4716F858-08D6-B67C-B6F8-E232B4C77984}"/>
                    </a:ext>
                  </a:extLst>
                </p:cNvPr>
                <p:cNvPicPr/>
                <p:nvPr/>
              </p:nvPicPr>
              <p:blipFill>
                <a:blip r:embed="rId191"/>
                <a:stretch>
                  <a:fillRect/>
                </a:stretch>
              </p:blipFill>
              <p:spPr>
                <a:xfrm>
                  <a:off x="4901336" y="5112143"/>
                  <a:ext cx="20372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3" name="Ink 142">
                  <a:extLst>
                    <a:ext uri="{FF2B5EF4-FFF2-40B4-BE49-F238E27FC236}">
                      <a16:creationId xmlns:a16="http://schemas.microsoft.com/office/drawing/2014/main" id="{39293D35-108E-ADEB-67E8-1413E70098ED}"/>
                    </a:ext>
                  </a:extLst>
                </p14:cNvPr>
                <p14:cNvContentPartPr/>
                <p14:nvPr/>
              </p14:nvContentPartPr>
              <p14:xfrm>
                <a:off x="4841216" y="4640183"/>
                <a:ext cx="2044080" cy="488160"/>
              </p14:xfrm>
            </p:contentPart>
          </mc:Choice>
          <mc:Fallback>
            <p:pic>
              <p:nvPicPr>
                <p:cNvPr id="143" name="Ink 142">
                  <a:extLst>
                    <a:ext uri="{FF2B5EF4-FFF2-40B4-BE49-F238E27FC236}">
                      <a16:creationId xmlns:a16="http://schemas.microsoft.com/office/drawing/2014/main" id="{39293D35-108E-ADEB-67E8-1413E70098ED}"/>
                    </a:ext>
                  </a:extLst>
                </p:cNvPr>
                <p:cNvPicPr/>
                <p:nvPr/>
              </p:nvPicPr>
              <p:blipFill>
                <a:blip r:embed="rId193"/>
                <a:stretch>
                  <a:fillRect/>
                </a:stretch>
              </p:blipFill>
              <p:spPr>
                <a:xfrm>
                  <a:off x="4832576" y="4631543"/>
                  <a:ext cx="206172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5" name="Ink 144">
                  <a:extLst>
                    <a:ext uri="{FF2B5EF4-FFF2-40B4-BE49-F238E27FC236}">
                      <a16:creationId xmlns:a16="http://schemas.microsoft.com/office/drawing/2014/main" id="{4C44E643-E4E6-1A02-FDC4-B48ABE406290}"/>
                    </a:ext>
                  </a:extLst>
                </p14:cNvPr>
                <p14:cNvContentPartPr/>
                <p14:nvPr/>
              </p14:nvContentPartPr>
              <p14:xfrm>
                <a:off x="5050016" y="4884623"/>
                <a:ext cx="103320" cy="146520"/>
              </p14:xfrm>
            </p:contentPart>
          </mc:Choice>
          <mc:Fallback>
            <p:pic>
              <p:nvPicPr>
                <p:cNvPr id="145" name="Ink 144">
                  <a:extLst>
                    <a:ext uri="{FF2B5EF4-FFF2-40B4-BE49-F238E27FC236}">
                      <a16:creationId xmlns:a16="http://schemas.microsoft.com/office/drawing/2014/main" id="{4C44E643-E4E6-1A02-FDC4-B48ABE406290}"/>
                    </a:ext>
                  </a:extLst>
                </p:cNvPr>
                <p:cNvPicPr/>
                <p:nvPr/>
              </p:nvPicPr>
              <p:blipFill>
                <a:blip r:embed="rId195"/>
                <a:stretch>
                  <a:fillRect/>
                </a:stretch>
              </p:blipFill>
              <p:spPr>
                <a:xfrm>
                  <a:off x="5041016" y="4875623"/>
                  <a:ext cx="120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6" name="Ink 145">
                  <a:extLst>
                    <a:ext uri="{FF2B5EF4-FFF2-40B4-BE49-F238E27FC236}">
                      <a16:creationId xmlns:a16="http://schemas.microsoft.com/office/drawing/2014/main" id="{0C4AF39C-CA41-03F6-B275-2506A5F37055}"/>
                    </a:ext>
                  </a:extLst>
                </p14:cNvPr>
                <p14:cNvContentPartPr/>
                <p14:nvPr/>
              </p14:nvContentPartPr>
              <p14:xfrm>
                <a:off x="5160536" y="4874183"/>
                <a:ext cx="74880" cy="137160"/>
              </p14:xfrm>
            </p:contentPart>
          </mc:Choice>
          <mc:Fallback>
            <p:pic>
              <p:nvPicPr>
                <p:cNvPr id="146" name="Ink 145">
                  <a:extLst>
                    <a:ext uri="{FF2B5EF4-FFF2-40B4-BE49-F238E27FC236}">
                      <a16:creationId xmlns:a16="http://schemas.microsoft.com/office/drawing/2014/main" id="{0C4AF39C-CA41-03F6-B275-2506A5F37055}"/>
                    </a:ext>
                  </a:extLst>
                </p:cNvPr>
                <p:cNvPicPr/>
                <p:nvPr/>
              </p:nvPicPr>
              <p:blipFill>
                <a:blip r:embed="rId197"/>
                <a:stretch>
                  <a:fillRect/>
                </a:stretch>
              </p:blipFill>
              <p:spPr>
                <a:xfrm>
                  <a:off x="5151536" y="4865183"/>
                  <a:ext cx="925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7" name="Ink 146">
                  <a:extLst>
                    <a:ext uri="{FF2B5EF4-FFF2-40B4-BE49-F238E27FC236}">
                      <a16:creationId xmlns:a16="http://schemas.microsoft.com/office/drawing/2014/main" id="{99243794-F128-3446-4587-62A20E5D4054}"/>
                    </a:ext>
                  </a:extLst>
                </p14:cNvPr>
                <p14:cNvContentPartPr/>
                <p14:nvPr/>
              </p14:nvContentPartPr>
              <p14:xfrm>
                <a:off x="5152256" y="4932143"/>
                <a:ext cx="74880" cy="47160"/>
              </p14:xfrm>
            </p:contentPart>
          </mc:Choice>
          <mc:Fallback>
            <p:pic>
              <p:nvPicPr>
                <p:cNvPr id="147" name="Ink 146">
                  <a:extLst>
                    <a:ext uri="{FF2B5EF4-FFF2-40B4-BE49-F238E27FC236}">
                      <a16:creationId xmlns:a16="http://schemas.microsoft.com/office/drawing/2014/main" id="{99243794-F128-3446-4587-62A20E5D4054}"/>
                    </a:ext>
                  </a:extLst>
                </p:cNvPr>
                <p:cNvPicPr/>
                <p:nvPr/>
              </p:nvPicPr>
              <p:blipFill>
                <a:blip r:embed="rId199"/>
                <a:stretch>
                  <a:fillRect/>
                </a:stretch>
              </p:blipFill>
              <p:spPr>
                <a:xfrm>
                  <a:off x="5143256" y="4923143"/>
                  <a:ext cx="925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8" name="Ink 147">
                  <a:extLst>
                    <a:ext uri="{FF2B5EF4-FFF2-40B4-BE49-F238E27FC236}">
                      <a16:creationId xmlns:a16="http://schemas.microsoft.com/office/drawing/2014/main" id="{E26169A2-D5F8-4B41-B66E-4F02867C2479}"/>
                    </a:ext>
                  </a:extLst>
                </p14:cNvPr>
                <p14:cNvContentPartPr/>
                <p14:nvPr/>
              </p14:nvContentPartPr>
              <p14:xfrm>
                <a:off x="5298416" y="4930343"/>
                <a:ext cx="24840" cy="5040"/>
              </p14:xfrm>
            </p:contentPart>
          </mc:Choice>
          <mc:Fallback>
            <p:pic>
              <p:nvPicPr>
                <p:cNvPr id="148" name="Ink 147">
                  <a:extLst>
                    <a:ext uri="{FF2B5EF4-FFF2-40B4-BE49-F238E27FC236}">
                      <a16:creationId xmlns:a16="http://schemas.microsoft.com/office/drawing/2014/main" id="{E26169A2-D5F8-4B41-B66E-4F02867C2479}"/>
                    </a:ext>
                  </a:extLst>
                </p:cNvPr>
                <p:cNvPicPr/>
                <p:nvPr/>
              </p:nvPicPr>
              <p:blipFill>
                <a:blip r:embed="rId201"/>
                <a:stretch>
                  <a:fillRect/>
                </a:stretch>
              </p:blipFill>
              <p:spPr>
                <a:xfrm>
                  <a:off x="5289416" y="4921343"/>
                  <a:ext cx="424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9" name="Ink 148">
                  <a:extLst>
                    <a:ext uri="{FF2B5EF4-FFF2-40B4-BE49-F238E27FC236}">
                      <a16:creationId xmlns:a16="http://schemas.microsoft.com/office/drawing/2014/main" id="{C502BFC1-82B7-13F4-65E6-388D36B39461}"/>
                    </a:ext>
                  </a:extLst>
                </p14:cNvPr>
                <p14:cNvContentPartPr/>
                <p14:nvPr/>
              </p14:nvContentPartPr>
              <p14:xfrm>
                <a:off x="5367176" y="4839623"/>
                <a:ext cx="78480" cy="185760"/>
              </p14:xfrm>
            </p:contentPart>
          </mc:Choice>
          <mc:Fallback>
            <p:pic>
              <p:nvPicPr>
                <p:cNvPr id="149" name="Ink 148">
                  <a:extLst>
                    <a:ext uri="{FF2B5EF4-FFF2-40B4-BE49-F238E27FC236}">
                      <a16:creationId xmlns:a16="http://schemas.microsoft.com/office/drawing/2014/main" id="{C502BFC1-82B7-13F4-65E6-388D36B39461}"/>
                    </a:ext>
                  </a:extLst>
                </p:cNvPr>
                <p:cNvPicPr/>
                <p:nvPr/>
              </p:nvPicPr>
              <p:blipFill>
                <a:blip r:embed="rId203"/>
                <a:stretch>
                  <a:fillRect/>
                </a:stretch>
              </p:blipFill>
              <p:spPr>
                <a:xfrm>
                  <a:off x="5358176" y="4830983"/>
                  <a:ext cx="961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0" name="Ink 149">
                  <a:extLst>
                    <a:ext uri="{FF2B5EF4-FFF2-40B4-BE49-F238E27FC236}">
                      <a16:creationId xmlns:a16="http://schemas.microsoft.com/office/drawing/2014/main" id="{78FA5853-90AC-8CFD-6248-F9AD4E9793F7}"/>
                    </a:ext>
                  </a:extLst>
                </p14:cNvPr>
                <p14:cNvContentPartPr/>
                <p14:nvPr/>
              </p14:nvContentPartPr>
              <p14:xfrm>
                <a:off x="5367176" y="4945823"/>
                <a:ext cx="67680" cy="8280"/>
              </p14:xfrm>
            </p:contentPart>
          </mc:Choice>
          <mc:Fallback>
            <p:pic>
              <p:nvPicPr>
                <p:cNvPr id="150" name="Ink 149">
                  <a:extLst>
                    <a:ext uri="{FF2B5EF4-FFF2-40B4-BE49-F238E27FC236}">
                      <a16:creationId xmlns:a16="http://schemas.microsoft.com/office/drawing/2014/main" id="{78FA5853-90AC-8CFD-6248-F9AD4E9793F7}"/>
                    </a:ext>
                  </a:extLst>
                </p:cNvPr>
                <p:cNvPicPr/>
                <p:nvPr/>
              </p:nvPicPr>
              <p:blipFill>
                <a:blip r:embed="rId205"/>
                <a:stretch>
                  <a:fillRect/>
                </a:stretch>
              </p:blipFill>
              <p:spPr>
                <a:xfrm>
                  <a:off x="5358176" y="4936823"/>
                  <a:ext cx="85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1" name="Ink 150">
                  <a:extLst>
                    <a:ext uri="{FF2B5EF4-FFF2-40B4-BE49-F238E27FC236}">
                      <a16:creationId xmlns:a16="http://schemas.microsoft.com/office/drawing/2014/main" id="{614C99C9-9FBA-860F-36CB-0E89671A73CF}"/>
                    </a:ext>
                  </a:extLst>
                </p14:cNvPr>
                <p14:cNvContentPartPr/>
                <p14:nvPr/>
              </p14:nvContentPartPr>
              <p14:xfrm>
                <a:off x="5498576" y="4914143"/>
                <a:ext cx="13320" cy="85320"/>
              </p14:xfrm>
            </p:contentPart>
          </mc:Choice>
          <mc:Fallback>
            <p:pic>
              <p:nvPicPr>
                <p:cNvPr id="151" name="Ink 150">
                  <a:extLst>
                    <a:ext uri="{FF2B5EF4-FFF2-40B4-BE49-F238E27FC236}">
                      <a16:creationId xmlns:a16="http://schemas.microsoft.com/office/drawing/2014/main" id="{614C99C9-9FBA-860F-36CB-0E89671A73CF}"/>
                    </a:ext>
                  </a:extLst>
                </p:cNvPr>
                <p:cNvPicPr/>
                <p:nvPr/>
              </p:nvPicPr>
              <p:blipFill>
                <a:blip r:embed="rId207"/>
                <a:stretch>
                  <a:fillRect/>
                </a:stretch>
              </p:blipFill>
              <p:spPr>
                <a:xfrm>
                  <a:off x="5489576" y="4905143"/>
                  <a:ext cx="309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2" name="Ink 151">
                  <a:extLst>
                    <a:ext uri="{FF2B5EF4-FFF2-40B4-BE49-F238E27FC236}">
                      <a16:creationId xmlns:a16="http://schemas.microsoft.com/office/drawing/2014/main" id="{EA5BC56E-70C8-C28B-E7D0-89BC95CEA052}"/>
                    </a:ext>
                  </a:extLst>
                </p14:cNvPr>
                <p14:cNvContentPartPr/>
                <p14:nvPr/>
              </p14:nvContentPartPr>
              <p14:xfrm>
                <a:off x="5548256" y="4859783"/>
                <a:ext cx="161640" cy="135000"/>
              </p14:xfrm>
            </p:contentPart>
          </mc:Choice>
          <mc:Fallback>
            <p:pic>
              <p:nvPicPr>
                <p:cNvPr id="152" name="Ink 151">
                  <a:extLst>
                    <a:ext uri="{FF2B5EF4-FFF2-40B4-BE49-F238E27FC236}">
                      <a16:creationId xmlns:a16="http://schemas.microsoft.com/office/drawing/2014/main" id="{EA5BC56E-70C8-C28B-E7D0-89BC95CEA052}"/>
                    </a:ext>
                  </a:extLst>
                </p:cNvPr>
                <p:cNvPicPr/>
                <p:nvPr/>
              </p:nvPicPr>
              <p:blipFill>
                <a:blip r:embed="rId209"/>
                <a:stretch>
                  <a:fillRect/>
                </a:stretch>
              </p:blipFill>
              <p:spPr>
                <a:xfrm>
                  <a:off x="5539616" y="4850783"/>
                  <a:ext cx="1792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3" name="Ink 152">
                  <a:extLst>
                    <a:ext uri="{FF2B5EF4-FFF2-40B4-BE49-F238E27FC236}">
                      <a16:creationId xmlns:a16="http://schemas.microsoft.com/office/drawing/2014/main" id="{810327D5-09A4-054D-C383-4081727C565E}"/>
                    </a:ext>
                  </a:extLst>
                </p14:cNvPr>
                <p14:cNvContentPartPr/>
                <p14:nvPr/>
              </p14:nvContentPartPr>
              <p14:xfrm>
                <a:off x="6087536" y="4825223"/>
                <a:ext cx="119160" cy="167040"/>
              </p14:xfrm>
            </p:contentPart>
          </mc:Choice>
          <mc:Fallback>
            <p:pic>
              <p:nvPicPr>
                <p:cNvPr id="153" name="Ink 152">
                  <a:extLst>
                    <a:ext uri="{FF2B5EF4-FFF2-40B4-BE49-F238E27FC236}">
                      <a16:creationId xmlns:a16="http://schemas.microsoft.com/office/drawing/2014/main" id="{810327D5-09A4-054D-C383-4081727C565E}"/>
                    </a:ext>
                  </a:extLst>
                </p:cNvPr>
                <p:cNvPicPr/>
                <p:nvPr/>
              </p:nvPicPr>
              <p:blipFill>
                <a:blip r:embed="rId211"/>
                <a:stretch>
                  <a:fillRect/>
                </a:stretch>
              </p:blipFill>
              <p:spPr>
                <a:xfrm>
                  <a:off x="6078896" y="4816223"/>
                  <a:ext cx="1368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4" name="Ink 153">
                  <a:extLst>
                    <a:ext uri="{FF2B5EF4-FFF2-40B4-BE49-F238E27FC236}">
                      <a16:creationId xmlns:a16="http://schemas.microsoft.com/office/drawing/2014/main" id="{319ECB02-313C-8CBD-798A-320F2A9AAF06}"/>
                    </a:ext>
                  </a:extLst>
                </p14:cNvPr>
                <p14:cNvContentPartPr/>
                <p14:nvPr/>
              </p14:nvContentPartPr>
              <p14:xfrm>
                <a:off x="6246296" y="4819103"/>
                <a:ext cx="90000" cy="163440"/>
              </p14:xfrm>
            </p:contentPart>
          </mc:Choice>
          <mc:Fallback>
            <p:pic>
              <p:nvPicPr>
                <p:cNvPr id="154" name="Ink 153">
                  <a:extLst>
                    <a:ext uri="{FF2B5EF4-FFF2-40B4-BE49-F238E27FC236}">
                      <a16:creationId xmlns:a16="http://schemas.microsoft.com/office/drawing/2014/main" id="{319ECB02-313C-8CBD-798A-320F2A9AAF06}"/>
                    </a:ext>
                  </a:extLst>
                </p:cNvPr>
                <p:cNvPicPr/>
                <p:nvPr/>
              </p:nvPicPr>
              <p:blipFill>
                <a:blip r:embed="rId213"/>
                <a:stretch>
                  <a:fillRect/>
                </a:stretch>
              </p:blipFill>
              <p:spPr>
                <a:xfrm>
                  <a:off x="6237656" y="4810463"/>
                  <a:ext cx="107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5" name="Ink 154">
                  <a:extLst>
                    <a:ext uri="{FF2B5EF4-FFF2-40B4-BE49-F238E27FC236}">
                      <a16:creationId xmlns:a16="http://schemas.microsoft.com/office/drawing/2014/main" id="{8E3A2E5B-F531-F945-A882-649E46BD5BEB}"/>
                    </a:ext>
                  </a:extLst>
                </p14:cNvPr>
                <p14:cNvContentPartPr/>
                <p14:nvPr/>
              </p14:nvContentPartPr>
              <p14:xfrm>
                <a:off x="6389216" y="4891463"/>
                <a:ext cx="27000" cy="6480"/>
              </p14:xfrm>
            </p:contentPart>
          </mc:Choice>
          <mc:Fallback>
            <p:pic>
              <p:nvPicPr>
                <p:cNvPr id="155" name="Ink 154">
                  <a:extLst>
                    <a:ext uri="{FF2B5EF4-FFF2-40B4-BE49-F238E27FC236}">
                      <a16:creationId xmlns:a16="http://schemas.microsoft.com/office/drawing/2014/main" id="{8E3A2E5B-F531-F945-A882-649E46BD5BEB}"/>
                    </a:ext>
                  </a:extLst>
                </p:cNvPr>
                <p:cNvPicPr/>
                <p:nvPr/>
              </p:nvPicPr>
              <p:blipFill>
                <a:blip r:embed="rId215"/>
                <a:stretch>
                  <a:fillRect/>
                </a:stretch>
              </p:blipFill>
              <p:spPr>
                <a:xfrm>
                  <a:off x="6380216" y="4882463"/>
                  <a:ext cx="446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6" name="Ink 155">
                  <a:extLst>
                    <a:ext uri="{FF2B5EF4-FFF2-40B4-BE49-F238E27FC236}">
                      <a16:creationId xmlns:a16="http://schemas.microsoft.com/office/drawing/2014/main" id="{33111589-6CC8-B0D6-91A1-A74CF8BCA838}"/>
                    </a:ext>
                  </a:extLst>
                </p14:cNvPr>
                <p14:cNvContentPartPr/>
                <p14:nvPr/>
              </p14:nvContentPartPr>
              <p14:xfrm>
                <a:off x="6450776" y="4781303"/>
                <a:ext cx="105840" cy="186840"/>
              </p14:xfrm>
            </p:contentPart>
          </mc:Choice>
          <mc:Fallback>
            <p:pic>
              <p:nvPicPr>
                <p:cNvPr id="156" name="Ink 155">
                  <a:extLst>
                    <a:ext uri="{FF2B5EF4-FFF2-40B4-BE49-F238E27FC236}">
                      <a16:creationId xmlns:a16="http://schemas.microsoft.com/office/drawing/2014/main" id="{33111589-6CC8-B0D6-91A1-A74CF8BCA838}"/>
                    </a:ext>
                  </a:extLst>
                </p:cNvPr>
                <p:cNvPicPr/>
                <p:nvPr/>
              </p:nvPicPr>
              <p:blipFill>
                <a:blip r:embed="rId217"/>
                <a:stretch>
                  <a:fillRect/>
                </a:stretch>
              </p:blipFill>
              <p:spPr>
                <a:xfrm>
                  <a:off x="6442136" y="4772303"/>
                  <a:ext cx="1234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7" name="Ink 156">
                  <a:extLst>
                    <a:ext uri="{FF2B5EF4-FFF2-40B4-BE49-F238E27FC236}">
                      <a16:creationId xmlns:a16="http://schemas.microsoft.com/office/drawing/2014/main" id="{61B21BE7-8E38-E689-AD13-70B9971F8D19}"/>
                    </a:ext>
                  </a:extLst>
                </p14:cNvPr>
                <p14:cNvContentPartPr/>
                <p14:nvPr/>
              </p14:nvContentPartPr>
              <p14:xfrm>
                <a:off x="6475616" y="4843583"/>
                <a:ext cx="201960" cy="122040"/>
              </p14:xfrm>
            </p:contentPart>
          </mc:Choice>
          <mc:Fallback>
            <p:pic>
              <p:nvPicPr>
                <p:cNvPr id="157" name="Ink 156">
                  <a:extLst>
                    <a:ext uri="{FF2B5EF4-FFF2-40B4-BE49-F238E27FC236}">
                      <a16:creationId xmlns:a16="http://schemas.microsoft.com/office/drawing/2014/main" id="{61B21BE7-8E38-E689-AD13-70B9971F8D19}"/>
                    </a:ext>
                  </a:extLst>
                </p:cNvPr>
                <p:cNvPicPr/>
                <p:nvPr/>
              </p:nvPicPr>
              <p:blipFill>
                <a:blip r:embed="rId219"/>
                <a:stretch>
                  <a:fillRect/>
                </a:stretch>
              </p:blipFill>
              <p:spPr>
                <a:xfrm>
                  <a:off x="6466976" y="4834943"/>
                  <a:ext cx="2196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8" name="Ink 157">
                  <a:extLst>
                    <a:ext uri="{FF2B5EF4-FFF2-40B4-BE49-F238E27FC236}">
                      <a16:creationId xmlns:a16="http://schemas.microsoft.com/office/drawing/2014/main" id="{71F79367-6266-8396-D9B0-4451AFA754DA}"/>
                    </a:ext>
                  </a:extLst>
                </p14:cNvPr>
                <p14:cNvContentPartPr/>
                <p14:nvPr/>
              </p14:nvContentPartPr>
              <p14:xfrm>
                <a:off x="6702056" y="4788143"/>
                <a:ext cx="52920" cy="203760"/>
              </p14:xfrm>
            </p:contentPart>
          </mc:Choice>
          <mc:Fallback>
            <p:pic>
              <p:nvPicPr>
                <p:cNvPr id="158" name="Ink 157">
                  <a:extLst>
                    <a:ext uri="{FF2B5EF4-FFF2-40B4-BE49-F238E27FC236}">
                      <a16:creationId xmlns:a16="http://schemas.microsoft.com/office/drawing/2014/main" id="{71F79367-6266-8396-D9B0-4451AFA754DA}"/>
                    </a:ext>
                  </a:extLst>
                </p:cNvPr>
                <p:cNvPicPr/>
                <p:nvPr/>
              </p:nvPicPr>
              <p:blipFill>
                <a:blip r:embed="rId221"/>
                <a:stretch>
                  <a:fillRect/>
                </a:stretch>
              </p:blipFill>
              <p:spPr>
                <a:xfrm>
                  <a:off x="6693416" y="4779143"/>
                  <a:ext cx="705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0" name="Ink 159">
                  <a:extLst>
                    <a:ext uri="{FF2B5EF4-FFF2-40B4-BE49-F238E27FC236}">
                      <a16:creationId xmlns:a16="http://schemas.microsoft.com/office/drawing/2014/main" id="{4523DA1D-2C76-0230-C002-01D15041C591}"/>
                    </a:ext>
                  </a:extLst>
                </p14:cNvPr>
                <p14:cNvContentPartPr/>
                <p14:nvPr/>
              </p14:nvContentPartPr>
              <p14:xfrm>
                <a:off x="5053976" y="5615063"/>
                <a:ext cx="52920" cy="384840"/>
              </p14:xfrm>
            </p:contentPart>
          </mc:Choice>
          <mc:Fallback>
            <p:pic>
              <p:nvPicPr>
                <p:cNvPr id="160" name="Ink 159">
                  <a:extLst>
                    <a:ext uri="{FF2B5EF4-FFF2-40B4-BE49-F238E27FC236}">
                      <a16:creationId xmlns:a16="http://schemas.microsoft.com/office/drawing/2014/main" id="{4523DA1D-2C76-0230-C002-01D15041C591}"/>
                    </a:ext>
                  </a:extLst>
                </p:cNvPr>
                <p:cNvPicPr/>
                <p:nvPr/>
              </p:nvPicPr>
              <p:blipFill>
                <a:blip r:embed="rId223"/>
                <a:stretch>
                  <a:fillRect/>
                </a:stretch>
              </p:blipFill>
              <p:spPr>
                <a:xfrm>
                  <a:off x="5045336" y="5606063"/>
                  <a:ext cx="7056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1" name="Ink 160">
                  <a:extLst>
                    <a:ext uri="{FF2B5EF4-FFF2-40B4-BE49-F238E27FC236}">
                      <a16:creationId xmlns:a16="http://schemas.microsoft.com/office/drawing/2014/main" id="{2CDBF069-9FDD-AE97-1F57-B94C925AF03B}"/>
                    </a:ext>
                  </a:extLst>
                </p14:cNvPr>
                <p14:cNvContentPartPr/>
                <p14:nvPr/>
              </p14:nvContentPartPr>
              <p14:xfrm>
                <a:off x="5096816" y="5962823"/>
                <a:ext cx="2145240" cy="69840"/>
              </p14:xfrm>
            </p:contentPart>
          </mc:Choice>
          <mc:Fallback>
            <p:pic>
              <p:nvPicPr>
                <p:cNvPr id="161" name="Ink 160">
                  <a:extLst>
                    <a:ext uri="{FF2B5EF4-FFF2-40B4-BE49-F238E27FC236}">
                      <a16:creationId xmlns:a16="http://schemas.microsoft.com/office/drawing/2014/main" id="{2CDBF069-9FDD-AE97-1F57-B94C925AF03B}"/>
                    </a:ext>
                  </a:extLst>
                </p:cNvPr>
                <p:cNvPicPr/>
                <p:nvPr/>
              </p:nvPicPr>
              <p:blipFill>
                <a:blip r:embed="rId225"/>
                <a:stretch>
                  <a:fillRect/>
                </a:stretch>
              </p:blipFill>
              <p:spPr>
                <a:xfrm>
                  <a:off x="5087816" y="5954183"/>
                  <a:ext cx="21628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2" name="Ink 161">
                  <a:extLst>
                    <a:ext uri="{FF2B5EF4-FFF2-40B4-BE49-F238E27FC236}">
                      <a16:creationId xmlns:a16="http://schemas.microsoft.com/office/drawing/2014/main" id="{187A7085-F39F-505F-624A-F58744785479}"/>
                    </a:ext>
                  </a:extLst>
                </p14:cNvPr>
                <p14:cNvContentPartPr/>
                <p14:nvPr/>
              </p14:nvContentPartPr>
              <p14:xfrm>
                <a:off x="5047856" y="5574023"/>
                <a:ext cx="2060640" cy="375480"/>
              </p14:xfrm>
            </p:contentPart>
          </mc:Choice>
          <mc:Fallback>
            <p:pic>
              <p:nvPicPr>
                <p:cNvPr id="162" name="Ink 161">
                  <a:extLst>
                    <a:ext uri="{FF2B5EF4-FFF2-40B4-BE49-F238E27FC236}">
                      <a16:creationId xmlns:a16="http://schemas.microsoft.com/office/drawing/2014/main" id="{187A7085-F39F-505F-624A-F58744785479}"/>
                    </a:ext>
                  </a:extLst>
                </p:cNvPr>
                <p:cNvPicPr/>
                <p:nvPr/>
              </p:nvPicPr>
              <p:blipFill>
                <a:blip r:embed="rId227"/>
                <a:stretch>
                  <a:fillRect/>
                </a:stretch>
              </p:blipFill>
              <p:spPr>
                <a:xfrm>
                  <a:off x="5039216" y="5565023"/>
                  <a:ext cx="207828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3" name="Ink 162">
                  <a:extLst>
                    <a:ext uri="{FF2B5EF4-FFF2-40B4-BE49-F238E27FC236}">
                      <a16:creationId xmlns:a16="http://schemas.microsoft.com/office/drawing/2014/main" id="{76444B2F-C716-8DFA-06B1-721C336A2CB1}"/>
                    </a:ext>
                  </a:extLst>
                </p14:cNvPr>
                <p14:cNvContentPartPr/>
                <p14:nvPr/>
              </p14:nvContentPartPr>
              <p14:xfrm>
                <a:off x="5186096" y="5748983"/>
                <a:ext cx="100440" cy="150120"/>
              </p14:xfrm>
            </p:contentPart>
          </mc:Choice>
          <mc:Fallback>
            <p:pic>
              <p:nvPicPr>
                <p:cNvPr id="163" name="Ink 162">
                  <a:extLst>
                    <a:ext uri="{FF2B5EF4-FFF2-40B4-BE49-F238E27FC236}">
                      <a16:creationId xmlns:a16="http://schemas.microsoft.com/office/drawing/2014/main" id="{76444B2F-C716-8DFA-06B1-721C336A2CB1}"/>
                    </a:ext>
                  </a:extLst>
                </p:cNvPr>
                <p:cNvPicPr/>
                <p:nvPr/>
              </p:nvPicPr>
              <p:blipFill>
                <a:blip r:embed="rId229"/>
                <a:stretch>
                  <a:fillRect/>
                </a:stretch>
              </p:blipFill>
              <p:spPr>
                <a:xfrm>
                  <a:off x="5177096" y="5740343"/>
                  <a:ext cx="1180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4" name="Ink 163">
                  <a:extLst>
                    <a:ext uri="{FF2B5EF4-FFF2-40B4-BE49-F238E27FC236}">
                      <a16:creationId xmlns:a16="http://schemas.microsoft.com/office/drawing/2014/main" id="{32764741-D725-8E25-55E8-7F3241262C12}"/>
                    </a:ext>
                  </a:extLst>
                </p14:cNvPr>
                <p14:cNvContentPartPr/>
                <p14:nvPr/>
              </p14:nvContentPartPr>
              <p14:xfrm>
                <a:off x="5342336" y="5761583"/>
                <a:ext cx="101880" cy="163080"/>
              </p14:xfrm>
            </p:contentPart>
          </mc:Choice>
          <mc:Fallback>
            <p:pic>
              <p:nvPicPr>
                <p:cNvPr id="164" name="Ink 163">
                  <a:extLst>
                    <a:ext uri="{FF2B5EF4-FFF2-40B4-BE49-F238E27FC236}">
                      <a16:creationId xmlns:a16="http://schemas.microsoft.com/office/drawing/2014/main" id="{32764741-D725-8E25-55E8-7F3241262C12}"/>
                    </a:ext>
                  </a:extLst>
                </p:cNvPr>
                <p:cNvPicPr/>
                <p:nvPr/>
              </p:nvPicPr>
              <p:blipFill>
                <a:blip r:embed="rId231"/>
                <a:stretch>
                  <a:fillRect/>
                </a:stretch>
              </p:blipFill>
              <p:spPr>
                <a:xfrm>
                  <a:off x="5333336" y="5752583"/>
                  <a:ext cx="1195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5" name="Ink 164">
                  <a:extLst>
                    <a:ext uri="{FF2B5EF4-FFF2-40B4-BE49-F238E27FC236}">
                      <a16:creationId xmlns:a16="http://schemas.microsoft.com/office/drawing/2014/main" id="{7AF5FBA9-5427-7AEB-49C4-07AC780EAAE6}"/>
                    </a:ext>
                  </a:extLst>
                </p14:cNvPr>
                <p14:cNvContentPartPr/>
                <p14:nvPr/>
              </p14:nvContentPartPr>
              <p14:xfrm>
                <a:off x="5314616" y="5833943"/>
                <a:ext cx="103320" cy="21960"/>
              </p14:xfrm>
            </p:contentPart>
          </mc:Choice>
          <mc:Fallback>
            <p:pic>
              <p:nvPicPr>
                <p:cNvPr id="165" name="Ink 164">
                  <a:extLst>
                    <a:ext uri="{FF2B5EF4-FFF2-40B4-BE49-F238E27FC236}">
                      <a16:creationId xmlns:a16="http://schemas.microsoft.com/office/drawing/2014/main" id="{7AF5FBA9-5427-7AEB-49C4-07AC780EAAE6}"/>
                    </a:ext>
                  </a:extLst>
                </p:cNvPr>
                <p:cNvPicPr/>
                <p:nvPr/>
              </p:nvPicPr>
              <p:blipFill>
                <a:blip r:embed="rId233"/>
                <a:stretch>
                  <a:fillRect/>
                </a:stretch>
              </p:blipFill>
              <p:spPr>
                <a:xfrm>
                  <a:off x="5305616" y="5824943"/>
                  <a:ext cx="120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6" name="Ink 165">
                  <a:extLst>
                    <a:ext uri="{FF2B5EF4-FFF2-40B4-BE49-F238E27FC236}">
                      <a16:creationId xmlns:a16="http://schemas.microsoft.com/office/drawing/2014/main" id="{FC6D9389-20F3-C55A-E796-A64C95A6454A}"/>
                    </a:ext>
                  </a:extLst>
                </p14:cNvPr>
                <p14:cNvContentPartPr/>
                <p14:nvPr/>
              </p14:nvContentPartPr>
              <p14:xfrm>
                <a:off x="5512256" y="5843303"/>
                <a:ext cx="33480" cy="5040"/>
              </p14:xfrm>
            </p:contentPart>
          </mc:Choice>
          <mc:Fallback>
            <p:pic>
              <p:nvPicPr>
                <p:cNvPr id="166" name="Ink 165">
                  <a:extLst>
                    <a:ext uri="{FF2B5EF4-FFF2-40B4-BE49-F238E27FC236}">
                      <a16:creationId xmlns:a16="http://schemas.microsoft.com/office/drawing/2014/main" id="{FC6D9389-20F3-C55A-E796-A64C95A6454A}"/>
                    </a:ext>
                  </a:extLst>
                </p:cNvPr>
                <p:cNvPicPr/>
                <p:nvPr/>
              </p:nvPicPr>
              <p:blipFill>
                <a:blip r:embed="rId235"/>
                <a:stretch>
                  <a:fillRect/>
                </a:stretch>
              </p:blipFill>
              <p:spPr>
                <a:xfrm>
                  <a:off x="5503256" y="5834303"/>
                  <a:ext cx="511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7" name="Ink 166">
                  <a:extLst>
                    <a:ext uri="{FF2B5EF4-FFF2-40B4-BE49-F238E27FC236}">
                      <a16:creationId xmlns:a16="http://schemas.microsoft.com/office/drawing/2014/main" id="{6B455606-4256-A43F-65DE-A1F9A618E273}"/>
                    </a:ext>
                  </a:extLst>
                </p14:cNvPr>
                <p14:cNvContentPartPr/>
                <p14:nvPr/>
              </p14:nvContentPartPr>
              <p14:xfrm>
                <a:off x="5680376" y="5788583"/>
                <a:ext cx="37080" cy="130680"/>
              </p14:xfrm>
            </p:contentPart>
          </mc:Choice>
          <mc:Fallback>
            <p:pic>
              <p:nvPicPr>
                <p:cNvPr id="167" name="Ink 166">
                  <a:extLst>
                    <a:ext uri="{FF2B5EF4-FFF2-40B4-BE49-F238E27FC236}">
                      <a16:creationId xmlns:a16="http://schemas.microsoft.com/office/drawing/2014/main" id="{6B455606-4256-A43F-65DE-A1F9A618E273}"/>
                    </a:ext>
                  </a:extLst>
                </p:cNvPr>
                <p:cNvPicPr/>
                <p:nvPr/>
              </p:nvPicPr>
              <p:blipFill>
                <a:blip r:embed="rId237"/>
                <a:stretch>
                  <a:fillRect/>
                </a:stretch>
              </p:blipFill>
              <p:spPr>
                <a:xfrm>
                  <a:off x="5671376" y="5779583"/>
                  <a:ext cx="547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8" name="Ink 167">
                  <a:extLst>
                    <a:ext uri="{FF2B5EF4-FFF2-40B4-BE49-F238E27FC236}">
                      <a16:creationId xmlns:a16="http://schemas.microsoft.com/office/drawing/2014/main" id="{1031C9CC-1721-F92D-62CD-233524EA0C83}"/>
                    </a:ext>
                  </a:extLst>
                </p14:cNvPr>
                <p14:cNvContentPartPr/>
                <p14:nvPr/>
              </p14:nvContentPartPr>
              <p14:xfrm>
                <a:off x="5699096" y="5791103"/>
                <a:ext cx="113040" cy="108360"/>
              </p14:xfrm>
            </p:contentPart>
          </mc:Choice>
          <mc:Fallback>
            <p:pic>
              <p:nvPicPr>
                <p:cNvPr id="168" name="Ink 167">
                  <a:extLst>
                    <a:ext uri="{FF2B5EF4-FFF2-40B4-BE49-F238E27FC236}">
                      <a16:creationId xmlns:a16="http://schemas.microsoft.com/office/drawing/2014/main" id="{1031C9CC-1721-F92D-62CD-233524EA0C83}"/>
                    </a:ext>
                  </a:extLst>
                </p:cNvPr>
                <p:cNvPicPr/>
                <p:nvPr/>
              </p:nvPicPr>
              <p:blipFill>
                <a:blip r:embed="rId239"/>
                <a:stretch>
                  <a:fillRect/>
                </a:stretch>
              </p:blipFill>
              <p:spPr>
                <a:xfrm>
                  <a:off x="5690096" y="5782463"/>
                  <a:ext cx="1306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9" name="Ink 168">
                  <a:extLst>
                    <a:ext uri="{FF2B5EF4-FFF2-40B4-BE49-F238E27FC236}">
                      <a16:creationId xmlns:a16="http://schemas.microsoft.com/office/drawing/2014/main" id="{65F97879-E217-8DD1-7F3F-1994F600337F}"/>
                    </a:ext>
                  </a:extLst>
                </p14:cNvPr>
                <p14:cNvContentPartPr/>
                <p14:nvPr/>
              </p14:nvContentPartPr>
              <p14:xfrm>
                <a:off x="5839136" y="5742863"/>
                <a:ext cx="96840" cy="164880"/>
              </p14:xfrm>
            </p:contentPart>
          </mc:Choice>
          <mc:Fallback>
            <p:pic>
              <p:nvPicPr>
                <p:cNvPr id="169" name="Ink 168">
                  <a:extLst>
                    <a:ext uri="{FF2B5EF4-FFF2-40B4-BE49-F238E27FC236}">
                      <a16:creationId xmlns:a16="http://schemas.microsoft.com/office/drawing/2014/main" id="{65F97879-E217-8DD1-7F3F-1994F600337F}"/>
                    </a:ext>
                  </a:extLst>
                </p:cNvPr>
                <p:cNvPicPr/>
                <p:nvPr/>
              </p:nvPicPr>
              <p:blipFill>
                <a:blip r:embed="rId241"/>
                <a:stretch>
                  <a:fillRect/>
                </a:stretch>
              </p:blipFill>
              <p:spPr>
                <a:xfrm>
                  <a:off x="5830136" y="5733863"/>
                  <a:ext cx="1144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0" name="Ink 169">
                  <a:extLst>
                    <a:ext uri="{FF2B5EF4-FFF2-40B4-BE49-F238E27FC236}">
                      <a16:creationId xmlns:a16="http://schemas.microsoft.com/office/drawing/2014/main" id="{0FD1D9A8-7119-705F-7D90-B61376829829}"/>
                    </a:ext>
                  </a:extLst>
                </p14:cNvPr>
                <p14:cNvContentPartPr/>
                <p14:nvPr/>
              </p14:nvContentPartPr>
              <p14:xfrm>
                <a:off x="6312896" y="5763023"/>
                <a:ext cx="101160" cy="144720"/>
              </p14:xfrm>
            </p:contentPart>
          </mc:Choice>
          <mc:Fallback>
            <p:pic>
              <p:nvPicPr>
                <p:cNvPr id="170" name="Ink 169">
                  <a:extLst>
                    <a:ext uri="{FF2B5EF4-FFF2-40B4-BE49-F238E27FC236}">
                      <a16:creationId xmlns:a16="http://schemas.microsoft.com/office/drawing/2014/main" id="{0FD1D9A8-7119-705F-7D90-B61376829829}"/>
                    </a:ext>
                  </a:extLst>
                </p:cNvPr>
                <p:cNvPicPr/>
                <p:nvPr/>
              </p:nvPicPr>
              <p:blipFill>
                <a:blip r:embed="rId243"/>
                <a:stretch>
                  <a:fillRect/>
                </a:stretch>
              </p:blipFill>
              <p:spPr>
                <a:xfrm>
                  <a:off x="6303896" y="5754023"/>
                  <a:ext cx="118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1" name="Ink 170">
                  <a:extLst>
                    <a:ext uri="{FF2B5EF4-FFF2-40B4-BE49-F238E27FC236}">
                      <a16:creationId xmlns:a16="http://schemas.microsoft.com/office/drawing/2014/main" id="{DCF78C28-4969-D461-94F8-61B371734086}"/>
                    </a:ext>
                  </a:extLst>
                </p14:cNvPr>
                <p14:cNvContentPartPr/>
                <p14:nvPr/>
              </p14:nvContentPartPr>
              <p14:xfrm>
                <a:off x="6472376" y="5746463"/>
                <a:ext cx="96840" cy="147240"/>
              </p14:xfrm>
            </p:contentPart>
          </mc:Choice>
          <mc:Fallback>
            <p:pic>
              <p:nvPicPr>
                <p:cNvPr id="171" name="Ink 170">
                  <a:extLst>
                    <a:ext uri="{FF2B5EF4-FFF2-40B4-BE49-F238E27FC236}">
                      <a16:creationId xmlns:a16="http://schemas.microsoft.com/office/drawing/2014/main" id="{DCF78C28-4969-D461-94F8-61B371734086}"/>
                    </a:ext>
                  </a:extLst>
                </p:cNvPr>
                <p:cNvPicPr/>
                <p:nvPr/>
              </p:nvPicPr>
              <p:blipFill>
                <a:blip r:embed="rId245"/>
                <a:stretch>
                  <a:fillRect/>
                </a:stretch>
              </p:blipFill>
              <p:spPr>
                <a:xfrm>
                  <a:off x="6463736" y="5737463"/>
                  <a:ext cx="1144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2" name="Ink 171">
                  <a:extLst>
                    <a:ext uri="{FF2B5EF4-FFF2-40B4-BE49-F238E27FC236}">
                      <a16:creationId xmlns:a16="http://schemas.microsoft.com/office/drawing/2014/main" id="{4CB81653-EA34-EEFD-C7E7-0677C342556A}"/>
                    </a:ext>
                  </a:extLst>
                </p14:cNvPr>
                <p14:cNvContentPartPr/>
                <p14:nvPr/>
              </p14:nvContentPartPr>
              <p14:xfrm>
                <a:off x="6634736" y="5811983"/>
                <a:ext cx="63720" cy="6480"/>
              </p14:xfrm>
            </p:contentPart>
          </mc:Choice>
          <mc:Fallback>
            <p:pic>
              <p:nvPicPr>
                <p:cNvPr id="172" name="Ink 171">
                  <a:extLst>
                    <a:ext uri="{FF2B5EF4-FFF2-40B4-BE49-F238E27FC236}">
                      <a16:creationId xmlns:a16="http://schemas.microsoft.com/office/drawing/2014/main" id="{4CB81653-EA34-EEFD-C7E7-0677C342556A}"/>
                    </a:ext>
                  </a:extLst>
                </p:cNvPr>
                <p:cNvPicPr/>
                <p:nvPr/>
              </p:nvPicPr>
              <p:blipFill>
                <a:blip r:embed="rId247"/>
                <a:stretch>
                  <a:fillRect/>
                </a:stretch>
              </p:blipFill>
              <p:spPr>
                <a:xfrm>
                  <a:off x="6626096" y="5803343"/>
                  <a:ext cx="81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3" name="Ink 172">
                  <a:extLst>
                    <a:ext uri="{FF2B5EF4-FFF2-40B4-BE49-F238E27FC236}">
                      <a16:creationId xmlns:a16="http://schemas.microsoft.com/office/drawing/2014/main" id="{E19E3C70-D248-A334-9A0B-6994FFAD5EC5}"/>
                    </a:ext>
                  </a:extLst>
                </p14:cNvPr>
                <p14:cNvContentPartPr/>
                <p14:nvPr/>
              </p14:nvContentPartPr>
              <p14:xfrm>
                <a:off x="6745976" y="5698583"/>
                <a:ext cx="110880" cy="173880"/>
              </p14:xfrm>
            </p:contentPart>
          </mc:Choice>
          <mc:Fallback>
            <p:pic>
              <p:nvPicPr>
                <p:cNvPr id="173" name="Ink 172">
                  <a:extLst>
                    <a:ext uri="{FF2B5EF4-FFF2-40B4-BE49-F238E27FC236}">
                      <a16:creationId xmlns:a16="http://schemas.microsoft.com/office/drawing/2014/main" id="{E19E3C70-D248-A334-9A0B-6994FFAD5EC5}"/>
                    </a:ext>
                  </a:extLst>
                </p:cNvPr>
                <p:cNvPicPr/>
                <p:nvPr/>
              </p:nvPicPr>
              <p:blipFill>
                <a:blip r:embed="rId249"/>
                <a:stretch>
                  <a:fillRect/>
                </a:stretch>
              </p:blipFill>
              <p:spPr>
                <a:xfrm>
                  <a:off x="6736976" y="5689943"/>
                  <a:ext cx="128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4" name="Ink 173">
                  <a:extLst>
                    <a:ext uri="{FF2B5EF4-FFF2-40B4-BE49-F238E27FC236}">
                      <a16:creationId xmlns:a16="http://schemas.microsoft.com/office/drawing/2014/main" id="{71B120BA-7A13-AA87-0628-B4E708C28790}"/>
                    </a:ext>
                  </a:extLst>
                </p14:cNvPr>
                <p14:cNvContentPartPr/>
                <p14:nvPr/>
              </p14:nvContentPartPr>
              <p14:xfrm>
                <a:off x="6758936" y="5758703"/>
                <a:ext cx="194040" cy="110880"/>
              </p14:xfrm>
            </p:contentPart>
          </mc:Choice>
          <mc:Fallback>
            <p:pic>
              <p:nvPicPr>
                <p:cNvPr id="174" name="Ink 173">
                  <a:extLst>
                    <a:ext uri="{FF2B5EF4-FFF2-40B4-BE49-F238E27FC236}">
                      <a16:creationId xmlns:a16="http://schemas.microsoft.com/office/drawing/2014/main" id="{71B120BA-7A13-AA87-0628-B4E708C28790}"/>
                    </a:ext>
                  </a:extLst>
                </p:cNvPr>
                <p:cNvPicPr/>
                <p:nvPr/>
              </p:nvPicPr>
              <p:blipFill>
                <a:blip r:embed="rId251"/>
                <a:stretch>
                  <a:fillRect/>
                </a:stretch>
              </p:blipFill>
              <p:spPr>
                <a:xfrm>
                  <a:off x="6750296" y="5750063"/>
                  <a:ext cx="2116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5" name="Ink 174">
                  <a:extLst>
                    <a:ext uri="{FF2B5EF4-FFF2-40B4-BE49-F238E27FC236}">
                      <a16:creationId xmlns:a16="http://schemas.microsoft.com/office/drawing/2014/main" id="{9EF5E400-8285-CBAC-16A4-46566D204969}"/>
                    </a:ext>
                  </a:extLst>
                </p14:cNvPr>
                <p14:cNvContentPartPr/>
                <p14:nvPr/>
              </p14:nvContentPartPr>
              <p14:xfrm>
                <a:off x="6880616" y="5770583"/>
                <a:ext cx="236160" cy="83160"/>
              </p14:xfrm>
            </p:contentPart>
          </mc:Choice>
          <mc:Fallback>
            <p:pic>
              <p:nvPicPr>
                <p:cNvPr id="175" name="Ink 174">
                  <a:extLst>
                    <a:ext uri="{FF2B5EF4-FFF2-40B4-BE49-F238E27FC236}">
                      <a16:creationId xmlns:a16="http://schemas.microsoft.com/office/drawing/2014/main" id="{9EF5E400-8285-CBAC-16A4-46566D204969}"/>
                    </a:ext>
                  </a:extLst>
                </p:cNvPr>
                <p:cNvPicPr/>
                <p:nvPr/>
              </p:nvPicPr>
              <p:blipFill>
                <a:blip r:embed="rId253"/>
                <a:stretch>
                  <a:fillRect/>
                </a:stretch>
              </p:blipFill>
              <p:spPr>
                <a:xfrm>
                  <a:off x="6871976" y="5761943"/>
                  <a:ext cx="2538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7" name="Ink 176">
                  <a:extLst>
                    <a:ext uri="{FF2B5EF4-FFF2-40B4-BE49-F238E27FC236}">
                      <a16:creationId xmlns:a16="http://schemas.microsoft.com/office/drawing/2014/main" id="{493839D1-E622-9783-D37D-055D268913F6}"/>
                    </a:ext>
                  </a:extLst>
                </p14:cNvPr>
                <p14:cNvContentPartPr/>
                <p14:nvPr/>
              </p14:nvContentPartPr>
              <p14:xfrm>
                <a:off x="5145056" y="6519023"/>
                <a:ext cx="60840" cy="344520"/>
              </p14:xfrm>
            </p:contentPart>
          </mc:Choice>
          <mc:Fallback>
            <p:pic>
              <p:nvPicPr>
                <p:cNvPr id="177" name="Ink 176">
                  <a:extLst>
                    <a:ext uri="{FF2B5EF4-FFF2-40B4-BE49-F238E27FC236}">
                      <a16:creationId xmlns:a16="http://schemas.microsoft.com/office/drawing/2014/main" id="{493839D1-E622-9783-D37D-055D268913F6}"/>
                    </a:ext>
                  </a:extLst>
                </p:cNvPr>
                <p:cNvPicPr/>
                <p:nvPr/>
              </p:nvPicPr>
              <p:blipFill>
                <a:blip r:embed="rId255"/>
                <a:stretch>
                  <a:fillRect/>
                </a:stretch>
              </p:blipFill>
              <p:spPr>
                <a:xfrm>
                  <a:off x="5136416" y="6510023"/>
                  <a:ext cx="784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8" name="Ink 177">
                  <a:extLst>
                    <a:ext uri="{FF2B5EF4-FFF2-40B4-BE49-F238E27FC236}">
                      <a16:creationId xmlns:a16="http://schemas.microsoft.com/office/drawing/2014/main" id="{891449B7-909B-A9C3-8D6A-17C118F032B4}"/>
                    </a:ext>
                  </a:extLst>
                </p14:cNvPr>
                <p14:cNvContentPartPr/>
                <p14:nvPr/>
              </p14:nvContentPartPr>
              <p14:xfrm>
                <a:off x="5210576" y="6678863"/>
                <a:ext cx="2284920" cy="147960"/>
              </p14:xfrm>
            </p:contentPart>
          </mc:Choice>
          <mc:Fallback>
            <p:pic>
              <p:nvPicPr>
                <p:cNvPr id="178" name="Ink 177">
                  <a:extLst>
                    <a:ext uri="{FF2B5EF4-FFF2-40B4-BE49-F238E27FC236}">
                      <a16:creationId xmlns:a16="http://schemas.microsoft.com/office/drawing/2014/main" id="{891449B7-909B-A9C3-8D6A-17C118F032B4}"/>
                    </a:ext>
                  </a:extLst>
                </p:cNvPr>
                <p:cNvPicPr/>
                <p:nvPr/>
              </p:nvPicPr>
              <p:blipFill>
                <a:blip r:embed="rId257"/>
                <a:stretch>
                  <a:fillRect/>
                </a:stretch>
              </p:blipFill>
              <p:spPr>
                <a:xfrm>
                  <a:off x="5201936" y="6670223"/>
                  <a:ext cx="2302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9" name="Ink 178">
                  <a:extLst>
                    <a:ext uri="{FF2B5EF4-FFF2-40B4-BE49-F238E27FC236}">
                      <a16:creationId xmlns:a16="http://schemas.microsoft.com/office/drawing/2014/main" id="{BAB9DD19-4755-D771-A8A8-72886A4CB7F2}"/>
                    </a:ext>
                  </a:extLst>
                </p14:cNvPr>
                <p14:cNvContentPartPr/>
                <p14:nvPr/>
              </p14:nvContentPartPr>
              <p14:xfrm>
                <a:off x="5029136" y="6375383"/>
                <a:ext cx="2436840" cy="210600"/>
              </p14:xfrm>
            </p:contentPart>
          </mc:Choice>
          <mc:Fallback>
            <p:pic>
              <p:nvPicPr>
                <p:cNvPr id="179" name="Ink 178">
                  <a:extLst>
                    <a:ext uri="{FF2B5EF4-FFF2-40B4-BE49-F238E27FC236}">
                      <a16:creationId xmlns:a16="http://schemas.microsoft.com/office/drawing/2014/main" id="{BAB9DD19-4755-D771-A8A8-72886A4CB7F2}"/>
                    </a:ext>
                  </a:extLst>
                </p:cNvPr>
                <p:cNvPicPr/>
                <p:nvPr/>
              </p:nvPicPr>
              <p:blipFill>
                <a:blip r:embed="rId259"/>
                <a:stretch>
                  <a:fillRect/>
                </a:stretch>
              </p:blipFill>
              <p:spPr>
                <a:xfrm>
                  <a:off x="5020136" y="6366743"/>
                  <a:ext cx="24544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80" name="Ink 179">
                  <a:extLst>
                    <a:ext uri="{FF2B5EF4-FFF2-40B4-BE49-F238E27FC236}">
                      <a16:creationId xmlns:a16="http://schemas.microsoft.com/office/drawing/2014/main" id="{71D7859D-E60A-9110-E00E-5DF79ABF9CBE}"/>
                    </a:ext>
                  </a:extLst>
                </p14:cNvPr>
                <p14:cNvContentPartPr/>
                <p14:nvPr/>
              </p14:nvContentPartPr>
              <p14:xfrm>
                <a:off x="5304896" y="6576263"/>
                <a:ext cx="153000" cy="150840"/>
              </p14:xfrm>
            </p:contentPart>
          </mc:Choice>
          <mc:Fallback>
            <p:pic>
              <p:nvPicPr>
                <p:cNvPr id="180" name="Ink 179">
                  <a:extLst>
                    <a:ext uri="{FF2B5EF4-FFF2-40B4-BE49-F238E27FC236}">
                      <a16:creationId xmlns:a16="http://schemas.microsoft.com/office/drawing/2014/main" id="{71D7859D-E60A-9110-E00E-5DF79ABF9CBE}"/>
                    </a:ext>
                  </a:extLst>
                </p:cNvPr>
                <p:cNvPicPr/>
                <p:nvPr/>
              </p:nvPicPr>
              <p:blipFill>
                <a:blip r:embed="rId261"/>
                <a:stretch>
                  <a:fillRect/>
                </a:stretch>
              </p:blipFill>
              <p:spPr>
                <a:xfrm>
                  <a:off x="5295896" y="6567623"/>
                  <a:ext cx="170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1" name="Ink 180">
                  <a:extLst>
                    <a:ext uri="{FF2B5EF4-FFF2-40B4-BE49-F238E27FC236}">
                      <a16:creationId xmlns:a16="http://schemas.microsoft.com/office/drawing/2014/main" id="{0CC7A1E5-3752-6D01-E602-903570D33AA8}"/>
                    </a:ext>
                  </a:extLst>
                </p14:cNvPr>
                <p14:cNvContentPartPr/>
                <p14:nvPr/>
              </p14:nvContentPartPr>
              <p14:xfrm>
                <a:off x="5455016" y="6582023"/>
                <a:ext cx="95040" cy="130320"/>
              </p14:xfrm>
            </p:contentPart>
          </mc:Choice>
          <mc:Fallback>
            <p:pic>
              <p:nvPicPr>
                <p:cNvPr id="181" name="Ink 180">
                  <a:extLst>
                    <a:ext uri="{FF2B5EF4-FFF2-40B4-BE49-F238E27FC236}">
                      <a16:creationId xmlns:a16="http://schemas.microsoft.com/office/drawing/2014/main" id="{0CC7A1E5-3752-6D01-E602-903570D33AA8}"/>
                    </a:ext>
                  </a:extLst>
                </p:cNvPr>
                <p:cNvPicPr/>
                <p:nvPr/>
              </p:nvPicPr>
              <p:blipFill>
                <a:blip r:embed="rId263"/>
                <a:stretch>
                  <a:fillRect/>
                </a:stretch>
              </p:blipFill>
              <p:spPr>
                <a:xfrm>
                  <a:off x="5446016" y="6573023"/>
                  <a:ext cx="112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2" name="Ink 181">
                  <a:extLst>
                    <a:ext uri="{FF2B5EF4-FFF2-40B4-BE49-F238E27FC236}">
                      <a16:creationId xmlns:a16="http://schemas.microsoft.com/office/drawing/2014/main" id="{4543F54A-5E3B-F98E-8C37-3DE82CF04526}"/>
                    </a:ext>
                  </a:extLst>
                </p14:cNvPr>
                <p14:cNvContentPartPr/>
                <p14:nvPr/>
              </p14:nvContentPartPr>
              <p14:xfrm>
                <a:off x="5487776" y="6640343"/>
                <a:ext cx="69480" cy="48600"/>
              </p14:xfrm>
            </p:contentPart>
          </mc:Choice>
          <mc:Fallback>
            <p:pic>
              <p:nvPicPr>
                <p:cNvPr id="182" name="Ink 181">
                  <a:extLst>
                    <a:ext uri="{FF2B5EF4-FFF2-40B4-BE49-F238E27FC236}">
                      <a16:creationId xmlns:a16="http://schemas.microsoft.com/office/drawing/2014/main" id="{4543F54A-5E3B-F98E-8C37-3DE82CF04526}"/>
                    </a:ext>
                  </a:extLst>
                </p:cNvPr>
                <p:cNvPicPr/>
                <p:nvPr/>
              </p:nvPicPr>
              <p:blipFill>
                <a:blip r:embed="rId265"/>
                <a:stretch>
                  <a:fillRect/>
                </a:stretch>
              </p:blipFill>
              <p:spPr>
                <a:xfrm>
                  <a:off x="5478776" y="6631703"/>
                  <a:ext cx="871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3" name="Ink 182">
                  <a:extLst>
                    <a:ext uri="{FF2B5EF4-FFF2-40B4-BE49-F238E27FC236}">
                      <a16:creationId xmlns:a16="http://schemas.microsoft.com/office/drawing/2014/main" id="{D253E743-EAB0-26CA-AB7E-17F32DFA2EAC}"/>
                    </a:ext>
                  </a:extLst>
                </p14:cNvPr>
                <p14:cNvContentPartPr/>
                <p14:nvPr/>
              </p14:nvContentPartPr>
              <p14:xfrm>
                <a:off x="5673896" y="6638543"/>
                <a:ext cx="32400" cy="6840"/>
              </p14:xfrm>
            </p:contentPart>
          </mc:Choice>
          <mc:Fallback>
            <p:pic>
              <p:nvPicPr>
                <p:cNvPr id="183" name="Ink 182">
                  <a:extLst>
                    <a:ext uri="{FF2B5EF4-FFF2-40B4-BE49-F238E27FC236}">
                      <a16:creationId xmlns:a16="http://schemas.microsoft.com/office/drawing/2014/main" id="{D253E743-EAB0-26CA-AB7E-17F32DFA2EAC}"/>
                    </a:ext>
                  </a:extLst>
                </p:cNvPr>
                <p:cNvPicPr/>
                <p:nvPr/>
              </p:nvPicPr>
              <p:blipFill>
                <a:blip r:embed="rId267"/>
                <a:stretch>
                  <a:fillRect/>
                </a:stretch>
              </p:blipFill>
              <p:spPr>
                <a:xfrm>
                  <a:off x="5665256" y="6629903"/>
                  <a:ext cx="500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4" name="Ink 183">
                  <a:extLst>
                    <a:ext uri="{FF2B5EF4-FFF2-40B4-BE49-F238E27FC236}">
                      <a16:creationId xmlns:a16="http://schemas.microsoft.com/office/drawing/2014/main" id="{4CEEDCC3-258F-83F4-C4B5-8282A5D11B9E}"/>
                    </a:ext>
                  </a:extLst>
                </p14:cNvPr>
                <p14:cNvContentPartPr/>
                <p14:nvPr/>
              </p14:nvContentPartPr>
              <p14:xfrm>
                <a:off x="5793056" y="6573383"/>
                <a:ext cx="157320" cy="149400"/>
              </p14:xfrm>
            </p:contentPart>
          </mc:Choice>
          <mc:Fallback>
            <p:pic>
              <p:nvPicPr>
                <p:cNvPr id="184" name="Ink 183">
                  <a:extLst>
                    <a:ext uri="{FF2B5EF4-FFF2-40B4-BE49-F238E27FC236}">
                      <a16:creationId xmlns:a16="http://schemas.microsoft.com/office/drawing/2014/main" id="{4CEEDCC3-258F-83F4-C4B5-8282A5D11B9E}"/>
                    </a:ext>
                  </a:extLst>
                </p:cNvPr>
                <p:cNvPicPr/>
                <p:nvPr/>
              </p:nvPicPr>
              <p:blipFill>
                <a:blip r:embed="rId269"/>
                <a:stretch>
                  <a:fillRect/>
                </a:stretch>
              </p:blipFill>
              <p:spPr>
                <a:xfrm>
                  <a:off x="5784416" y="6564383"/>
                  <a:ext cx="1749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5" name="Ink 184">
                  <a:extLst>
                    <a:ext uri="{FF2B5EF4-FFF2-40B4-BE49-F238E27FC236}">
                      <a16:creationId xmlns:a16="http://schemas.microsoft.com/office/drawing/2014/main" id="{2AEDC9FC-121C-32DF-959D-717D550AC139}"/>
                    </a:ext>
                  </a:extLst>
                </p14:cNvPr>
                <p14:cNvContentPartPr/>
                <p14:nvPr/>
              </p14:nvContentPartPr>
              <p14:xfrm>
                <a:off x="5955776" y="6585983"/>
                <a:ext cx="108000" cy="100800"/>
              </p14:xfrm>
            </p:contentPart>
          </mc:Choice>
          <mc:Fallback>
            <p:pic>
              <p:nvPicPr>
                <p:cNvPr id="185" name="Ink 184">
                  <a:extLst>
                    <a:ext uri="{FF2B5EF4-FFF2-40B4-BE49-F238E27FC236}">
                      <a16:creationId xmlns:a16="http://schemas.microsoft.com/office/drawing/2014/main" id="{2AEDC9FC-121C-32DF-959D-717D550AC139}"/>
                    </a:ext>
                  </a:extLst>
                </p:cNvPr>
                <p:cNvPicPr/>
                <p:nvPr/>
              </p:nvPicPr>
              <p:blipFill>
                <a:blip r:embed="rId271"/>
                <a:stretch>
                  <a:fillRect/>
                </a:stretch>
              </p:blipFill>
              <p:spPr>
                <a:xfrm>
                  <a:off x="5947136" y="6577343"/>
                  <a:ext cx="1256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6" name="Ink 185">
                  <a:extLst>
                    <a:ext uri="{FF2B5EF4-FFF2-40B4-BE49-F238E27FC236}">
                      <a16:creationId xmlns:a16="http://schemas.microsoft.com/office/drawing/2014/main" id="{DAD7C06E-BD00-81BB-28BD-E56DEAA35168}"/>
                    </a:ext>
                  </a:extLst>
                </p14:cNvPr>
                <p14:cNvContentPartPr/>
                <p14:nvPr/>
              </p14:nvContentPartPr>
              <p14:xfrm>
                <a:off x="6090056" y="6589943"/>
                <a:ext cx="27360" cy="48960"/>
              </p14:xfrm>
            </p:contentPart>
          </mc:Choice>
          <mc:Fallback>
            <p:pic>
              <p:nvPicPr>
                <p:cNvPr id="186" name="Ink 185">
                  <a:extLst>
                    <a:ext uri="{FF2B5EF4-FFF2-40B4-BE49-F238E27FC236}">
                      <a16:creationId xmlns:a16="http://schemas.microsoft.com/office/drawing/2014/main" id="{DAD7C06E-BD00-81BB-28BD-E56DEAA35168}"/>
                    </a:ext>
                  </a:extLst>
                </p:cNvPr>
                <p:cNvPicPr/>
                <p:nvPr/>
              </p:nvPicPr>
              <p:blipFill>
                <a:blip r:embed="rId273"/>
                <a:stretch>
                  <a:fillRect/>
                </a:stretch>
              </p:blipFill>
              <p:spPr>
                <a:xfrm>
                  <a:off x="6081056" y="6581303"/>
                  <a:ext cx="45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7" name="Ink 186">
                  <a:extLst>
                    <a:ext uri="{FF2B5EF4-FFF2-40B4-BE49-F238E27FC236}">
                      <a16:creationId xmlns:a16="http://schemas.microsoft.com/office/drawing/2014/main" id="{E454148C-54EE-9D42-81B5-07BDED97E4BF}"/>
                    </a:ext>
                  </a:extLst>
                </p14:cNvPr>
                <p14:cNvContentPartPr/>
                <p14:nvPr/>
              </p14:nvContentPartPr>
              <p14:xfrm>
                <a:off x="6109496" y="6585623"/>
                <a:ext cx="22680" cy="85680"/>
              </p14:xfrm>
            </p:contentPart>
          </mc:Choice>
          <mc:Fallback>
            <p:pic>
              <p:nvPicPr>
                <p:cNvPr id="187" name="Ink 186">
                  <a:extLst>
                    <a:ext uri="{FF2B5EF4-FFF2-40B4-BE49-F238E27FC236}">
                      <a16:creationId xmlns:a16="http://schemas.microsoft.com/office/drawing/2014/main" id="{E454148C-54EE-9D42-81B5-07BDED97E4BF}"/>
                    </a:ext>
                  </a:extLst>
                </p:cNvPr>
                <p:cNvPicPr/>
                <p:nvPr/>
              </p:nvPicPr>
              <p:blipFill>
                <a:blip r:embed="rId275"/>
                <a:stretch>
                  <a:fillRect/>
                </a:stretch>
              </p:blipFill>
              <p:spPr>
                <a:xfrm>
                  <a:off x="6100496" y="6576983"/>
                  <a:ext cx="40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8" name="Ink 187">
                  <a:extLst>
                    <a:ext uri="{FF2B5EF4-FFF2-40B4-BE49-F238E27FC236}">
                      <a16:creationId xmlns:a16="http://schemas.microsoft.com/office/drawing/2014/main" id="{580E032A-CBE1-EB06-7D17-335CE7B80011}"/>
                    </a:ext>
                  </a:extLst>
                </p14:cNvPr>
                <p14:cNvContentPartPr/>
                <p14:nvPr/>
              </p14:nvContentPartPr>
              <p14:xfrm>
                <a:off x="6579296" y="6551063"/>
                <a:ext cx="140760" cy="126360"/>
              </p14:xfrm>
            </p:contentPart>
          </mc:Choice>
          <mc:Fallback>
            <p:pic>
              <p:nvPicPr>
                <p:cNvPr id="188" name="Ink 187">
                  <a:extLst>
                    <a:ext uri="{FF2B5EF4-FFF2-40B4-BE49-F238E27FC236}">
                      <a16:creationId xmlns:a16="http://schemas.microsoft.com/office/drawing/2014/main" id="{580E032A-CBE1-EB06-7D17-335CE7B80011}"/>
                    </a:ext>
                  </a:extLst>
                </p:cNvPr>
                <p:cNvPicPr/>
                <p:nvPr/>
              </p:nvPicPr>
              <p:blipFill>
                <a:blip r:embed="rId277"/>
                <a:stretch>
                  <a:fillRect/>
                </a:stretch>
              </p:blipFill>
              <p:spPr>
                <a:xfrm>
                  <a:off x="6570296" y="6542423"/>
                  <a:ext cx="1584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9" name="Ink 188">
                  <a:extLst>
                    <a:ext uri="{FF2B5EF4-FFF2-40B4-BE49-F238E27FC236}">
                      <a16:creationId xmlns:a16="http://schemas.microsoft.com/office/drawing/2014/main" id="{0865DBEC-11AE-57A8-4D99-AAE9FAAB9AD9}"/>
                    </a:ext>
                  </a:extLst>
                </p14:cNvPr>
                <p14:cNvContentPartPr/>
                <p14:nvPr/>
              </p14:nvContentPartPr>
              <p14:xfrm>
                <a:off x="6682256" y="6553583"/>
                <a:ext cx="168840" cy="117720"/>
              </p14:xfrm>
            </p:contentPart>
          </mc:Choice>
          <mc:Fallback>
            <p:pic>
              <p:nvPicPr>
                <p:cNvPr id="189" name="Ink 188">
                  <a:extLst>
                    <a:ext uri="{FF2B5EF4-FFF2-40B4-BE49-F238E27FC236}">
                      <a16:creationId xmlns:a16="http://schemas.microsoft.com/office/drawing/2014/main" id="{0865DBEC-11AE-57A8-4D99-AAE9FAAB9AD9}"/>
                    </a:ext>
                  </a:extLst>
                </p:cNvPr>
                <p:cNvPicPr/>
                <p:nvPr/>
              </p:nvPicPr>
              <p:blipFill>
                <a:blip r:embed="rId279"/>
                <a:stretch>
                  <a:fillRect/>
                </a:stretch>
              </p:blipFill>
              <p:spPr>
                <a:xfrm>
                  <a:off x="6673616" y="6544583"/>
                  <a:ext cx="1864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0" name="Ink 189">
                  <a:extLst>
                    <a:ext uri="{FF2B5EF4-FFF2-40B4-BE49-F238E27FC236}">
                      <a16:creationId xmlns:a16="http://schemas.microsoft.com/office/drawing/2014/main" id="{484AD694-BE5D-D670-8C19-2509924C7BAA}"/>
                    </a:ext>
                  </a:extLst>
                </p14:cNvPr>
                <p14:cNvContentPartPr/>
                <p14:nvPr/>
              </p14:nvContentPartPr>
              <p14:xfrm>
                <a:off x="6933896" y="6594263"/>
                <a:ext cx="65160" cy="13320"/>
              </p14:xfrm>
            </p:contentPart>
          </mc:Choice>
          <mc:Fallback>
            <p:pic>
              <p:nvPicPr>
                <p:cNvPr id="190" name="Ink 189">
                  <a:extLst>
                    <a:ext uri="{FF2B5EF4-FFF2-40B4-BE49-F238E27FC236}">
                      <a16:creationId xmlns:a16="http://schemas.microsoft.com/office/drawing/2014/main" id="{484AD694-BE5D-D670-8C19-2509924C7BAA}"/>
                    </a:ext>
                  </a:extLst>
                </p:cNvPr>
                <p:cNvPicPr/>
                <p:nvPr/>
              </p:nvPicPr>
              <p:blipFill>
                <a:blip r:embed="rId281"/>
                <a:stretch>
                  <a:fillRect/>
                </a:stretch>
              </p:blipFill>
              <p:spPr>
                <a:xfrm>
                  <a:off x="6925256" y="6585623"/>
                  <a:ext cx="82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1" name="Ink 190">
                  <a:extLst>
                    <a:ext uri="{FF2B5EF4-FFF2-40B4-BE49-F238E27FC236}">
                      <a16:creationId xmlns:a16="http://schemas.microsoft.com/office/drawing/2014/main" id="{3BBA5ACE-DD3E-7C46-106B-93C9505CD2A3}"/>
                    </a:ext>
                  </a:extLst>
                </p14:cNvPr>
                <p14:cNvContentPartPr/>
                <p14:nvPr/>
              </p14:nvContentPartPr>
              <p14:xfrm>
                <a:off x="7064576" y="6496703"/>
                <a:ext cx="136440" cy="149400"/>
              </p14:xfrm>
            </p:contentPart>
          </mc:Choice>
          <mc:Fallback>
            <p:pic>
              <p:nvPicPr>
                <p:cNvPr id="191" name="Ink 190">
                  <a:extLst>
                    <a:ext uri="{FF2B5EF4-FFF2-40B4-BE49-F238E27FC236}">
                      <a16:creationId xmlns:a16="http://schemas.microsoft.com/office/drawing/2014/main" id="{3BBA5ACE-DD3E-7C46-106B-93C9505CD2A3}"/>
                    </a:ext>
                  </a:extLst>
                </p:cNvPr>
                <p:cNvPicPr/>
                <p:nvPr/>
              </p:nvPicPr>
              <p:blipFill>
                <a:blip r:embed="rId283"/>
                <a:stretch>
                  <a:fillRect/>
                </a:stretch>
              </p:blipFill>
              <p:spPr>
                <a:xfrm>
                  <a:off x="7055576" y="6488063"/>
                  <a:ext cx="154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2" name="Ink 191">
                  <a:extLst>
                    <a:ext uri="{FF2B5EF4-FFF2-40B4-BE49-F238E27FC236}">
                      <a16:creationId xmlns:a16="http://schemas.microsoft.com/office/drawing/2014/main" id="{2A209356-7BFE-D54B-F43D-2A2CA3F01D89}"/>
                    </a:ext>
                  </a:extLst>
                </p14:cNvPr>
                <p14:cNvContentPartPr/>
                <p14:nvPr/>
              </p14:nvContentPartPr>
              <p14:xfrm>
                <a:off x="7110656" y="6524423"/>
                <a:ext cx="317160" cy="122400"/>
              </p14:xfrm>
            </p:contentPart>
          </mc:Choice>
          <mc:Fallback>
            <p:pic>
              <p:nvPicPr>
                <p:cNvPr id="192" name="Ink 191">
                  <a:extLst>
                    <a:ext uri="{FF2B5EF4-FFF2-40B4-BE49-F238E27FC236}">
                      <a16:creationId xmlns:a16="http://schemas.microsoft.com/office/drawing/2014/main" id="{2A209356-7BFE-D54B-F43D-2A2CA3F01D89}"/>
                    </a:ext>
                  </a:extLst>
                </p:cNvPr>
                <p:cNvPicPr/>
                <p:nvPr/>
              </p:nvPicPr>
              <p:blipFill>
                <a:blip r:embed="rId285"/>
                <a:stretch>
                  <a:fillRect/>
                </a:stretch>
              </p:blipFill>
              <p:spPr>
                <a:xfrm>
                  <a:off x="7102016" y="6515423"/>
                  <a:ext cx="3348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4" name="Ink 193">
                  <a:extLst>
                    <a:ext uri="{FF2B5EF4-FFF2-40B4-BE49-F238E27FC236}">
                      <a16:creationId xmlns:a16="http://schemas.microsoft.com/office/drawing/2014/main" id="{BD2F1B18-2347-5281-BFB5-4CA2865047DF}"/>
                    </a:ext>
                  </a:extLst>
                </p14:cNvPr>
                <p14:cNvContentPartPr/>
                <p14:nvPr/>
              </p14:nvContentPartPr>
              <p14:xfrm>
                <a:off x="6533576" y="5048423"/>
                <a:ext cx="186840" cy="12240"/>
              </p14:xfrm>
            </p:contentPart>
          </mc:Choice>
          <mc:Fallback>
            <p:pic>
              <p:nvPicPr>
                <p:cNvPr id="194" name="Ink 193">
                  <a:extLst>
                    <a:ext uri="{FF2B5EF4-FFF2-40B4-BE49-F238E27FC236}">
                      <a16:creationId xmlns:a16="http://schemas.microsoft.com/office/drawing/2014/main" id="{BD2F1B18-2347-5281-BFB5-4CA2865047DF}"/>
                    </a:ext>
                  </a:extLst>
                </p:cNvPr>
                <p:cNvPicPr/>
                <p:nvPr/>
              </p:nvPicPr>
              <p:blipFill>
                <a:blip r:embed="rId287"/>
                <a:stretch>
                  <a:fillRect/>
                </a:stretch>
              </p:blipFill>
              <p:spPr>
                <a:xfrm>
                  <a:off x="6524576" y="5039783"/>
                  <a:ext cx="2044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5" name="Ink 194">
                  <a:extLst>
                    <a:ext uri="{FF2B5EF4-FFF2-40B4-BE49-F238E27FC236}">
                      <a16:creationId xmlns:a16="http://schemas.microsoft.com/office/drawing/2014/main" id="{FD7DBEE8-2BE9-98CF-4352-261934B239D8}"/>
                    </a:ext>
                  </a:extLst>
                </p14:cNvPr>
                <p14:cNvContentPartPr/>
                <p14:nvPr/>
              </p14:nvContentPartPr>
              <p14:xfrm>
                <a:off x="6068816" y="5080463"/>
                <a:ext cx="111240" cy="11520"/>
              </p14:xfrm>
            </p:contentPart>
          </mc:Choice>
          <mc:Fallback>
            <p:pic>
              <p:nvPicPr>
                <p:cNvPr id="195" name="Ink 194">
                  <a:extLst>
                    <a:ext uri="{FF2B5EF4-FFF2-40B4-BE49-F238E27FC236}">
                      <a16:creationId xmlns:a16="http://schemas.microsoft.com/office/drawing/2014/main" id="{FD7DBEE8-2BE9-98CF-4352-261934B239D8}"/>
                    </a:ext>
                  </a:extLst>
                </p:cNvPr>
                <p:cNvPicPr/>
                <p:nvPr/>
              </p:nvPicPr>
              <p:blipFill>
                <a:blip r:embed="rId289"/>
                <a:stretch>
                  <a:fillRect/>
                </a:stretch>
              </p:blipFill>
              <p:spPr>
                <a:xfrm>
                  <a:off x="6059816" y="5071463"/>
                  <a:ext cx="1288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01" name="Ink 200">
                  <a:extLst>
                    <a:ext uri="{FF2B5EF4-FFF2-40B4-BE49-F238E27FC236}">
                      <a16:creationId xmlns:a16="http://schemas.microsoft.com/office/drawing/2014/main" id="{D648F83D-5472-7699-E433-F80E6A06741E}"/>
                    </a:ext>
                  </a:extLst>
                </p14:cNvPr>
                <p14:cNvContentPartPr/>
                <p14:nvPr/>
              </p14:nvContentPartPr>
              <p14:xfrm>
                <a:off x="5830496" y="4729463"/>
                <a:ext cx="123120" cy="151200"/>
              </p14:xfrm>
            </p:contentPart>
          </mc:Choice>
          <mc:Fallback>
            <p:pic>
              <p:nvPicPr>
                <p:cNvPr id="201" name="Ink 200">
                  <a:extLst>
                    <a:ext uri="{FF2B5EF4-FFF2-40B4-BE49-F238E27FC236}">
                      <a16:creationId xmlns:a16="http://schemas.microsoft.com/office/drawing/2014/main" id="{D648F83D-5472-7699-E433-F80E6A06741E}"/>
                    </a:ext>
                  </a:extLst>
                </p:cNvPr>
                <p:cNvPicPr/>
                <p:nvPr/>
              </p:nvPicPr>
              <p:blipFill>
                <a:blip r:embed="rId291"/>
                <a:stretch>
                  <a:fillRect/>
                </a:stretch>
              </p:blipFill>
              <p:spPr>
                <a:xfrm>
                  <a:off x="5821856" y="4720463"/>
                  <a:ext cx="1407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03" name="Ink 202">
                  <a:extLst>
                    <a:ext uri="{FF2B5EF4-FFF2-40B4-BE49-F238E27FC236}">
                      <a16:creationId xmlns:a16="http://schemas.microsoft.com/office/drawing/2014/main" id="{ED8AAEF6-6F8A-8742-9DCA-DDA8B738DF1C}"/>
                    </a:ext>
                  </a:extLst>
                </p14:cNvPr>
                <p14:cNvContentPartPr/>
                <p14:nvPr/>
              </p14:nvContentPartPr>
              <p14:xfrm>
                <a:off x="6068816" y="5618303"/>
                <a:ext cx="154800" cy="146880"/>
              </p14:xfrm>
            </p:contentPart>
          </mc:Choice>
          <mc:Fallback>
            <p:pic>
              <p:nvPicPr>
                <p:cNvPr id="203" name="Ink 202">
                  <a:extLst>
                    <a:ext uri="{FF2B5EF4-FFF2-40B4-BE49-F238E27FC236}">
                      <a16:creationId xmlns:a16="http://schemas.microsoft.com/office/drawing/2014/main" id="{ED8AAEF6-6F8A-8742-9DCA-DDA8B738DF1C}"/>
                    </a:ext>
                  </a:extLst>
                </p:cNvPr>
                <p:cNvPicPr/>
                <p:nvPr/>
              </p:nvPicPr>
              <p:blipFill>
                <a:blip r:embed="rId293"/>
                <a:stretch>
                  <a:fillRect/>
                </a:stretch>
              </p:blipFill>
              <p:spPr>
                <a:xfrm>
                  <a:off x="6059816" y="5609303"/>
                  <a:ext cx="1724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05" name="Ink 204">
                  <a:extLst>
                    <a:ext uri="{FF2B5EF4-FFF2-40B4-BE49-F238E27FC236}">
                      <a16:creationId xmlns:a16="http://schemas.microsoft.com/office/drawing/2014/main" id="{4F4860DF-EA3E-D84F-033B-2347AFDD0311}"/>
                    </a:ext>
                  </a:extLst>
                </p14:cNvPr>
                <p14:cNvContentPartPr/>
                <p14:nvPr/>
              </p14:nvContentPartPr>
              <p14:xfrm>
                <a:off x="4665176" y="4595903"/>
                <a:ext cx="434880" cy="1620720"/>
              </p14:xfrm>
            </p:contentPart>
          </mc:Choice>
          <mc:Fallback>
            <p:pic>
              <p:nvPicPr>
                <p:cNvPr id="205" name="Ink 204">
                  <a:extLst>
                    <a:ext uri="{FF2B5EF4-FFF2-40B4-BE49-F238E27FC236}">
                      <a16:creationId xmlns:a16="http://schemas.microsoft.com/office/drawing/2014/main" id="{4F4860DF-EA3E-D84F-033B-2347AFDD0311}"/>
                    </a:ext>
                  </a:extLst>
                </p:cNvPr>
                <p:cNvPicPr/>
                <p:nvPr/>
              </p:nvPicPr>
              <p:blipFill>
                <a:blip r:embed="rId295"/>
                <a:stretch>
                  <a:fillRect/>
                </a:stretch>
              </p:blipFill>
              <p:spPr>
                <a:xfrm>
                  <a:off x="4656176" y="4586903"/>
                  <a:ext cx="452520" cy="1638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6" name="Ink 205">
                  <a:extLst>
                    <a:ext uri="{FF2B5EF4-FFF2-40B4-BE49-F238E27FC236}">
                      <a16:creationId xmlns:a16="http://schemas.microsoft.com/office/drawing/2014/main" id="{2DC6276C-4A74-CA38-22C3-BD8AEB144B16}"/>
                    </a:ext>
                  </a:extLst>
                </p14:cNvPr>
                <p14:cNvContentPartPr/>
                <p14:nvPr/>
              </p14:nvContentPartPr>
              <p14:xfrm>
                <a:off x="3950576" y="4766183"/>
                <a:ext cx="840960" cy="619920"/>
              </p14:xfrm>
            </p:contentPart>
          </mc:Choice>
          <mc:Fallback>
            <p:pic>
              <p:nvPicPr>
                <p:cNvPr id="206" name="Ink 205">
                  <a:extLst>
                    <a:ext uri="{FF2B5EF4-FFF2-40B4-BE49-F238E27FC236}">
                      <a16:creationId xmlns:a16="http://schemas.microsoft.com/office/drawing/2014/main" id="{2DC6276C-4A74-CA38-22C3-BD8AEB144B16}"/>
                    </a:ext>
                  </a:extLst>
                </p:cNvPr>
                <p:cNvPicPr/>
                <p:nvPr/>
              </p:nvPicPr>
              <p:blipFill>
                <a:blip r:embed="rId297"/>
                <a:stretch>
                  <a:fillRect/>
                </a:stretch>
              </p:blipFill>
              <p:spPr>
                <a:xfrm>
                  <a:off x="3941576" y="4757183"/>
                  <a:ext cx="85860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7" name="Ink 206">
                  <a:extLst>
                    <a:ext uri="{FF2B5EF4-FFF2-40B4-BE49-F238E27FC236}">
                      <a16:creationId xmlns:a16="http://schemas.microsoft.com/office/drawing/2014/main" id="{6546809B-F4E5-964E-9045-EF8B8AD1BBC2}"/>
                    </a:ext>
                  </a:extLst>
                </p14:cNvPr>
                <p14:cNvContentPartPr/>
                <p14:nvPr/>
              </p14:nvContentPartPr>
              <p14:xfrm>
                <a:off x="3790736" y="4552703"/>
                <a:ext cx="28080" cy="126360"/>
              </p14:xfrm>
            </p:contentPart>
          </mc:Choice>
          <mc:Fallback>
            <p:pic>
              <p:nvPicPr>
                <p:cNvPr id="207" name="Ink 206">
                  <a:extLst>
                    <a:ext uri="{FF2B5EF4-FFF2-40B4-BE49-F238E27FC236}">
                      <a16:creationId xmlns:a16="http://schemas.microsoft.com/office/drawing/2014/main" id="{6546809B-F4E5-964E-9045-EF8B8AD1BBC2}"/>
                    </a:ext>
                  </a:extLst>
                </p:cNvPr>
                <p:cNvPicPr/>
                <p:nvPr/>
              </p:nvPicPr>
              <p:blipFill>
                <a:blip r:embed="rId299"/>
                <a:stretch>
                  <a:fillRect/>
                </a:stretch>
              </p:blipFill>
              <p:spPr>
                <a:xfrm>
                  <a:off x="3781736" y="4543703"/>
                  <a:ext cx="457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8" name="Ink 207">
                  <a:extLst>
                    <a:ext uri="{FF2B5EF4-FFF2-40B4-BE49-F238E27FC236}">
                      <a16:creationId xmlns:a16="http://schemas.microsoft.com/office/drawing/2014/main" id="{8B98B7F6-8B42-B9AB-2C7A-CC164668315B}"/>
                    </a:ext>
                  </a:extLst>
                </p14:cNvPr>
                <p14:cNvContentPartPr/>
                <p14:nvPr/>
              </p14:nvContentPartPr>
              <p14:xfrm>
                <a:off x="3728816" y="4482503"/>
                <a:ext cx="186120" cy="173880"/>
              </p14:xfrm>
            </p:contentPart>
          </mc:Choice>
          <mc:Fallback>
            <p:pic>
              <p:nvPicPr>
                <p:cNvPr id="208" name="Ink 207">
                  <a:extLst>
                    <a:ext uri="{FF2B5EF4-FFF2-40B4-BE49-F238E27FC236}">
                      <a16:creationId xmlns:a16="http://schemas.microsoft.com/office/drawing/2014/main" id="{8B98B7F6-8B42-B9AB-2C7A-CC164668315B}"/>
                    </a:ext>
                  </a:extLst>
                </p:cNvPr>
                <p:cNvPicPr/>
                <p:nvPr/>
              </p:nvPicPr>
              <p:blipFill>
                <a:blip r:embed="rId301"/>
                <a:stretch>
                  <a:fillRect/>
                </a:stretch>
              </p:blipFill>
              <p:spPr>
                <a:xfrm>
                  <a:off x="3720176" y="4473863"/>
                  <a:ext cx="2037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9" name="Ink 208">
                  <a:extLst>
                    <a:ext uri="{FF2B5EF4-FFF2-40B4-BE49-F238E27FC236}">
                      <a16:creationId xmlns:a16="http://schemas.microsoft.com/office/drawing/2014/main" id="{248402D5-733B-50F9-801A-A5552DF62B95}"/>
                    </a:ext>
                  </a:extLst>
                </p14:cNvPr>
                <p14:cNvContentPartPr/>
                <p14:nvPr/>
              </p14:nvContentPartPr>
              <p14:xfrm>
                <a:off x="3575456" y="4490423"/>
                <a:ext cx="163080" cy="270720"/>
              </p14:xfrm>
            </p:contentPart>
          </mc:Choice>
          <mc:Fallback>
            <p:pic>
              <p:nvPicPr>
                <p:cNvPr id="209" name="Ink 208">
                  <a:extLst>
                    <a:ext uri="{FF2B5EF4-FFF2-40B4-BE49-F238E27FC236}">
                      <a16:creationId xmlns:a16="http://schemas.microsoft.com/office/drawing/2014/main" id="{248402D5-733B-50F9-801A-A5552DF62B95}"/>
                    </a:ext>
                  </a:extLst>
                </p:cNvPr>
                <p:cNvPicPr/>
                <p:nvPr/>
              </p:nvPicPr>
              <p:blipFill>
                <a:blip r:embed="rId303"/>
                <a:stretch>
                  <a:fillRect/>
                </a:stretch>
              </p:blipFill>
              <p:spPr>
                <a:xfrm>
                  <a:off x="3566816" y="4481783"/>
                  <a:ext cx="1807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10" name="Ink 209">
                  <a:extLst>
                    <a:ext uri="{FF2B5EF4-FFF2-40B4-BE49-F238E27FC236}">
                      <a16:creationId xmlns:a16="http://schemas.microsoft.com/office/drawing/2014/main" id="{0C2B1F87-AC5B-2A3E-FF38-D71444A00EBA}"/>
                    </a:ext>
                  </a:extLst>
                </p14:cNvPr>
                <p14:cNvContentPartPr/>
                <p14:nvPr/>
              </p14:nvContentPartPr>
              <p14:xfrm>
                <a:off x="3989456" y="4471703"/>
                <a:ext cx="90000" cy="222120"/>
              </p14:xfrm>
            </p:contentPart>
          </mc:Choice>
          <mc:Fallback>
            <p:pic>
              <p:nvPicPr>
                <p:cNvPr id="210" name="Ink 209">
                  <a:extLst>
                    <a:ext uri="{FF2B5EF4-FFF2-40B4-BE49-F238E27FC236}">
                      <a16:creationId xmlns:a16="http://schemas.microsoft.com/office/drawing/2014/main" id="{0C2B1F87-AC5B-2A3E-FF38-D71444A00EBA}"/>
                    </a:ext>
                  </a:extLst>
                </p:cNvPr>
                <p:cNvPicPr/>
                <p:nvPr/>
              </p:nvPicPr>
              <p:blipFill>
                <a:blip r:embed="rId305"/>
                <a:stretch>
                  <a:fillRect/>
                </a:stretch>
              </p:blipFill>
              <p:spPr>
                <a:xfrm>
                  <a:off x="3980816" y="4462703"/>
                  <a:ext cx="107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12" name="Ink 211">
                  <a:extLst>
                    <a:ext uri="{FF2B5EF4-FFF2-40B4-BE49-F238E27FC236}">
                      <a16:creationId xmlns:a16="http://schemas.microsoft.com/office/drawing/2014/main" id="{FE9D2AC1-C1BF-A8DA-3EEB-73CCC2DA526D}"/>
                    </a:ext>
                  </a:extLst>
                </p14:cNvPr>
                <p14:cNvContentPartPr/>
                <p14:nvPr/>
              </p14:nvContentPartPr>
              <p14:xfrm>
                <a:off x="3788936" y="4711823"/>
                <a:ext cx="162000" cy="35640"/>
              </p14:xfrm>
            </p:contentPart>
          </mc:Choice>
          <mc:Fallback>
            <p:pic>
              <p:nvPicPr>
                <p:cNvPr id="212" name="Ink 211">
                  <a:extLst>
                    <a:ext uri="{FF2B5EF4-FFF2-40B4-BE49-F238E27FC236}">
                      <a16:creationId xmlns:a16="http://schemas.microsoft.com/office/drawing/2014/main" id="{FE9D2AC1-C1BF-A8DA-3EEB-73CCC2DA526D}"/>
                    </a:ext>
                  </a:extLst>
                </p:cNvPr>
                <p:cNvPicPr/>
                <p:nvPr/>
              </p:nvPicPr>
              <p:blipFill>
                <a:blip r:embed="rId307"/>
                <a:stretch>
                  <a:fillRect/>
                </a:stretch>
              </p:blipFill>
              <p:spPr>
                <a:xfrm>
                  <a:off x="3779936" y="4703183"/>
                  <a:ext cx="179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13" name="Ink 212">
                  <a:extLst>
                    <a:ext uri="{FF2B5EF4-FFF2-40B4-BE49-F238E27FC236}">
                      <a16:creationId xmlns:a16="http://schemas.microsoft.com/office/drawing/2014/main" id="{A23BCF9E-4327-F61F-8F40-1DB2C92B1381}"/>
                    </a:ext>
                  </a:extLst>
                </p14:cNvPr>
                <p14:cNvContentPartPr/>
                <p14:nvPr/>
              </p14:nvContentPartPr>
              <p14:xfrm>
                <a:off x="3751136" y="4728383"/>
                <a:ext cx="238320" cy="44640"/>
              </p14:xfrm>
            </p:contentPart>
          </mc:Choice>
          <mc:Fallback>
            <p:pic>
              <p:nvPicPr>
                <p:cNvPr id="213" name="Ink 212">
                  <a:extLst>
                    <a:ext uri="{FF2B5EF4-FFF2-40B4-BE49-F238E27FC236}">
                      <a16:creationId xmlns:a16="http://schemas.microsoft.com/office/drawing/2014/main" id="{A23BCF9E-4327-F61F-8F40-1DB2C92B1381}"/>
                    </a:ext>
                  </a:extLst>
                </p:cNvPr>
                <p:cNvPicPr/>
                <p:nvPr/>
              </p:nvPicPr>
              <p:blipFill>
                <a:blip r:embed="rId309"/>
                <a:stretch>
                  <a:fillRect/>
                </a:stretch>
              </p:blipFill>
              <p:spPr>
                <a:xfrm>
                  <a:off x="3742496" y="4719383"/>
                  <a:ext cx="2559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14" name="Ink 213">
                  <a:extLst>
                    <a:ext uri="{FF2B5EF4-FFF2-40B4-BE49-F238E27FC236}">
                      <a16:creationId xmlns:a16="http://schemas.microsoft.com/office/drawing/2014/main" id="{39DF58F1-4680-D4F2-0948-C0722070D3FB}"/>
                    </a:ext>
                  </a:extLst>
                </p14:cNvPr>
                <p14:cNvContentPartPr/>
                <p14:nvPr/>
              </p14:nvContentPartPr>
              <p14:xfrm>
                <a:off x="3901616" y="4728383"/>
                <a:ext cx="686160" cy="300960"/>
              </p14:xfrm>
            </p:contentPart>
          </mc:Choice>
          <mc:Fallback>
            <p:pic>
              <p:nvPicPr>
                <p:cNvPr id="214" name="Ink 213">
                  <a:extLst>
                    <a:ext uri="{FF2B5EF4-FFF2-40B4-BE49-F238E27FC236}">
                      <a16:creationId xmlns:a16="http://schemas.microsoft.com/office/drawing/2014/main" id="{39DF58F1-4680-D4F2-0948-C0722070D3FB}"/>
                    </a:ext>
                  </a:extLst>
                </p:cNvPr>
                <p:cNvPicPr/>
                <p:nvPr/>
              </p:nvPicPr>
              <p:blipFill>
                <a:blip r:embed="rId311"/>
                <a:stretch>
                  <a:fillRect/>
                </a:stretch>
              </p:blipFill>
              <p:spPr>
                <a:xfrm>
                  <a:off x="3892976" y="4719383"/>
                  <a:ext cx="7038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15" name="Ink 214">
                  <a:extLst>
                    <a:ext uri="{FF2B5EF4-FFF2-40B4-BE49-F238E27FC236}">
                      <a16:creationId xmlns:a16="http://schemas.microsoft.com/office/drawing/2014/main" id="{6F85D2C6-A022-11D9-5084-A98B8F06AB5C}"/>
                    </a:ext>
                  </a:extLst>
                </p14:cNvPr>
                <p14:cNvContentPartPr/>
                <p14:nvPr/>
              </p14:nvContentPartPr>
              <p14:xfrm>
                <a:off x="4427576" y="4896503"/>
                <a:ext cx="174600" cy="238680"/>
              </p14:xfrm>
            </p:contentPart>
          </mc:Choice>
          <mc:Fallback>
            <p:pic>
              <p:nvPicPr>
                <p:cNvPr id="215" name="Ink 214">
                  <a:extLst>
                    <a:ext uri="{FF2B5EF4-FFF2-40B4-BE49-F238E27FC236}">
                      <a16:creationId xmlns:a16="http://schemas.microsoft.com/office/drawing/2014/main" id="{6F85D2C6-A022-11D9-5084-A98B8F06AB5C}"/>
                    </a:ext>
                  </a:extLst>
                </p:cNvPr>
                <p:cNvPicPr/>
                <p:nvPr/>
              </p:nvPicPr>
              <p:blipFill>
                <a:blip r:embed="rId313"/>
                <a:stretch>
                  <a:fillRect/>
                </a:stretch>
              </p:blipFill>
              <p:spPr>
                <a:xfrm>
                  <a:off x="4418936" y="4887863"/>
                  <a:ext cx="1922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16" name="Ink 215">
                  <a:extLst>
                    <a:ext uri="{FF2B5EF4-FFF2-40B4-BE49-F238E27FC236}">
                      <a16:creationId xmlns:a16="http://schemas.microsoft.com/office/drawing/2014/main" id="{942B0716-74CB-5088-DDE6-FE4A3DE9F167}"/>
                    </a:ext>
                  </a:extLst>
                </p14:cNvPr>
                <p14:cNvContentPartPr/>
                <p14:nvPr/>
              </p14:nvContentPartPr>
              <p14:xfrm>
                <a:off x="3889736" y="4765823"/>
                <a:ext cx="1100880" cy="1131120"/>
              </p14:xfrm>
            </p:contentPart>
          </mc:Choice>
          <mc:Fallback>
            <p:pic>
              <p:nvPicPr>
                <p:cNvPr id="216" name="Ink 215">
                  <a:extLst>
                    <a:ext uri="{FF2B5EF4-FFF2-40B4-BE49-F238E27FC236}">
                      <a16:creationId xmlns:a16="http://schemas.microsoft.com/office/drawing/2014/main" id="{942B0716-74CB-5088-DDE6-FE4A3DE9F167}"/>
                    </a:ext>
                  </a:extLst>
                </p:cNvPr>
                <p:cNvPicPr/>
                <p:nvPr/>
              </p:nvPicPr>
              <p:blipFill>
                <a:blip r:embed="rId315"/>
                <a:stretch>
                  <a:fillRect/>
                </a:stretch>
              </p:blipFill>
              <p:spPr>
                <a:xfrm>
                  <a:off x="3881096" y="4757183"/>
                  <a:ext cx="1118520" cy="1148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17" name="Ink 216">
                  <a:extLst>
                    <a:ext uri="{FF2B5EF4-FFF2-40B4-BE49-F238E27FC236}">
                      <a16:creationId xmlns:a16="http://schemas.microsoft.com/office/drawing/2014/main" id="{C500D625-F909-C939-29D6-51FE341A284F}"/>
                    </a:ext>
                  </a:extLst>
                </p14:cNvPr>
                <p14:cNvContentPartPr/>
                <p14:nvPr/>
              </p14:nvContentPartPr>
              <p14:xfrm>
                <a:off x="4891976" y="5786783"/>
                <a:ext cx="73800" cy="154800"/>
              </p14:xfrm>
            </p:contentPart>
          </mc:Choice>
          <mc:Fallback>
            <p:pic>
              <p:nvPicPr>
                <p:cNvPr id="217" name="Ink 216">
                  <a:extLst>
                    <a:ext uri="{FF2B5EF4-FFF2-40B4-BE49-F238E27FC236}">
                      <a16:creationId xmlns:a16="http://schemas.microsoft.com/office/drawing/2014/main" id="{C500D625-F909-C939-29D6-51FE341A284F}"/>
                    </a:ext>
                  </a:extLst>
                </p:cNvPr>
                <p:cNvPicPr/>
                <p:nvPr/>
              </p:nvPicPr>
              <p:blipFill>
                <a:blip r:embed="rId317"/>
                <a:stretch>
                  <a:fillRect/>
                </a:stretch>
              </p:blipFill>
              <p:spPr>
                <a:xfrm>
                  <a:off x="4883336" y="5778143"/>
                  <a:ext cx="914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28" name="Ink 227">
                  <a:extLst>
                    <a:ext uri="{FF2B5EF4-FFF2-40B4-BE49-F238E27FC236}">
                      <a16:creationId xmlns:a16="http://schemas.microsoft.com/office/drawing/2014/main" id="{4C8F8605-0A37-15EC-D3D9-63DC8D05142A}"/>
                    </a:ext>
                  </a:extLst>
                </p14:cNvPr>
                <p14:cNvContentPartPr/>
                <p14:nvPr/>
              </p14:nvContentPartPr>
              <p14:xfrm>
                <a:off x="5006096" y="4528223"/>
                <a:ext cx="124200" cy="136800"/>
              </p14:xfrm>
            </p:contentPart>
          </mc:Choice>
          <mc:Fallback>
            <p:pic>
              <p:nvPicPr>
                <p:cNvPr id="228" name="Ink 227">
                  <a:extLst>
                    <a:ext uri="{FF2B5EF4-FFF2-40B4-BE49-F238E27FC236}">
                      <a16:creationId xmlns:a16="http://schemas.microsoft.com/office/drawing/2014/main" id="{4C8F8605-0A37-15EC-D3D9-63DC8D05142A}"/>
                    </a:ext>
                  </a:extLst>
                </p:cNvPr>
                <p:cNvPicPr/>
                <p:nvPr/>
              </p:nvPicPr>
              <p:blipFill>
                <a:blip r:embed="rId319"/>
                <a:stretch>
                  <a:fillRect/>
                </a:stretch>
              </p:blipFill>
              <p:spPr>
                <a:xfrm>
                  <a:off x="4997456" y="4519223"/>
                  <a:ext cx="1418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29" name="Ink 228">
                  <a:extLst>
                    <a:ext uri="{FF2B5EF4-FFF2-40B4-BE49-F238E27FC236}">
                      <a16:creationId xmlns:a16="http://schemas.microsoft.com/office/drawing/2014/main" id="{BF4F8D64-962B-E0B5-8EC2-E9915AA0D448}"/>
                    </a:ext>
                  </a:extLst>
                </p14:cNvPr>
                <p14:cNvContentPartPr/>
                <p14:nvPr/>
              </p14:nvContentPartPr>
              <p14:xfrm>
                <a:off x="4991336" y="4503023"/>
                <a:ext cx="121320" cy="25560"/>
              </p14:xfrm>
            </p:contentPart>
          </mc:Choice>
          <mc:Fallback>
            <p:pic>
              <p:nvPicPr>
                <p:cNvPr id="229" name="Ink 228">
                  <a:extLst>
                    <a:ext uri="{FF2B5EF4-FFF2-40B4-BE49-F238E27FC236}">
                      <a16:creationId xmlns:a16="http://schemas.microsoft.com/office/drawing/2014/main" id="{BF4F8D64-962B-E0B5-8EC2-E9915AA0D448}"/>
                    </a:ext>
                  </a:extLst>
                </p:cNvPr>
                <p:cNvPicPr/>
                <p:nvPr/>
              </p:nvPicPr>
              <p:blipFill>
                <a:blip r:embed="rId321"/>
                <a:stretch>
                  <a:fillRect/>
                </a:stretch>
              </p:blipFill>
              <p:spPr>
                <a:xfrm>
                  <a:off x="4982696" y="4494023"/>
                  <a:ext cx="138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30" name="Ink 229">
                  <a:extLst>
                    <a:ext uri="{FF2B5EF4-FFF2-40B4-BE49-F238E27FC236}">
                      <a16:creationId xmlns:a16="http://schemas.microsoft.com/office/drawing/2014/main" id="{95162D47-A32C-AEB7-EB38-A14CAAEBACCA}"/>
                    </a:ext>
                  </a:extLst>
                </p14:cNvPr>
                <p14:cNvContentPartPr/>
                <p14:nvPr/>
              </p14:nvContentPartPr>
              <p14:xfrm>
                <a:off x="5186816" y="4533983"/>
                <a:ext cx="72360" cy="120600"/>
              </p14:xfrm>
            </p:contentPart>
          </mc:Choice>
          <mc:Fallback>
            <p:pic>
              <p:nvPicPr>
                <p:cNvPr id="230" name="Ink 229">
                  <a:extLst>
                    <a:ext uri="{FF2B5EF4-FFF2-40B4-BE49-F238E27FC236}">
                      <a16:creationId xmlns:a16="http://schemas.microsoft.com/office/drawing/2014/main" id="{95162D47-A32C-AEB7-EB38-A14CAAEBACCA}"/>
                    </a:ext>
                  </a:extLst>
                </p:cNvPr>
                <p:cNvPicPr/>
                <p:nvPr/>
              </p:nvPicPr>
              <p:blipFill>
                <a:blip r:embed="rId323"/>
                <a:stretch>
                  <a:fillRect/>
                </a:stretch>
              </p:blipFill>
              <p:spPr>
                <a:xfrm>
                  <a:off x="5177816" y="4525343"/>
                  <a:ext cx="900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31" name="Ink 230">
                  <a:extLst>
                    <a:ext uri="{FF2B5EF4-FFF2-40B4-BE49-F238E27FC236}">
                      <a16:creationId xmlns:a16="http://schemas.microsoft.com/office/drawing/2014/main" id="{A85C9B10-488B-EE28-032A-D565951BAB09}"/>
                    </a:ext>
                  </a:extLst>
                </p14:cNvPr>
                <p14:cNvContentPartPr/>
                <p14:nvPr/>
              </p14:nvContentPartPr>
              <p14:xfrm>
                <a:off x="5291576" y="4528223"/>
                <a:ext cx="76320" cy="126000"/>
              </p14:xfrm>
            </p:contentPart>
          </mc:Choice>
          <mc:Fallback>
            <p:pic>
              <p:nvPicPr>
                <p:cNvPr id="231" name="Ink 230">
                  <a:extLst>
                    <a:ext uri="{FF2B5EF4-FFF2-40B4-BE49-F238E27FC236}">
                      <a16:creationId xmlns:a16="http://schemas.microsoft.com/office/drawing/2014/main" id="{A85C9B10-488B-EE28-032A-D565951BAB09}"/>
                    </a:ext>
                  </a:extLst>
                </p:cNvPr>
                <p:cNvPicPr/>
                <p:nvPr/>
              </p:nvPicPr>
              <p:blipFill>
                <a:blip r:embed="rId325"/>
                <a:stretch>
                  <a:fillRect/>
                </a:stretch>
              </p:blipFill>
              <p:spPr>
                <a:xfrm>
                  <a:off x="5282936" y="4519223"/>
                  <a:ext cx="93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33" name="Ink 232">
                  <a:extLst>
                    <a:ext uri="{FF2B5EF4-FFF2-40B4-BE49-F238E27FC236}">
                      <a16:creationId xmlns:a16="http://schemas.microsoft.com/office/drawing/2014/main" id="{C6C44FDE-FD08-01DB-A50B-A69F0A9BCF48}"/>
                    </a:ext>
                  </a:extLst>
                </p14:cNvPr>
                <p14:cNvContentPartPr/>
                <p14:nvPr/>
              </p14:nvContentPartPr>
              <p14:xfrm>
                <a:off x="5330816" y="5398703"/>
                <a:ext cx="137520" cy="193320"/>
              </p14:xfrm>
            </p:contentPart>
          </mc:Choice>
          <mc:Fallback>
            <p:pic>
              <p:nvPicPr>
                <p:cNvPr id="233" name="Ink 232">
                  <a:extLst>
                    <a:ext uri="{FF2B5EF4-FFF2-40B4-BE49-F238E27FC236}">
                      <a16:creationId xmlns:a16="http://schemas.microsoft.com/office/drawing/2014/main" id="{C6C44FDE-FD08-01DB-A50B-A69F0A9BCF48}"/>
                    </a:ext>
                  </a:extLst>
                </p:cNvPr>
                <p:cNvPicPr/>
                <p:nvPr/>
              </p:nvPicPr>
              <p:blipFill>
                <a:blip r:embed="rId327"/>
                <a:stretch>
                  <a:fillRect/>
                </a:stretch>
              </p:blipFill>
              <p:spPr>
                <a:xfrm>
                  <a:off x="5322176" y="5390063"/>
                  <a:ext cx="1551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34" name="Ink 233">
                  <a:extLst>
                    <a:ext uri="{FF2B5EF4-FFF2-40B4-BE49-F238E27FC236}">
                      <a16:creationId xmlns:a16="http://schemas.microsoft.com/office/drawing/2014/main" id="{10055738-59BF-0EAA-7677-C0E68D43248B}"/>
                    </a:ext>
                  </a:extLst>
                </p14:cNvPr>
                <p14:cNvContentPartPr/>
                <p14:nvPr/>
              </p14:nvContentPartPr>
              <p14:xfrm>
                <a:off x="5510816" y="5450543"/>
                <a:ext cx="70560" cy="117360"/>
              </p14:xfrm>
            </p:contentPart>
          </mc:Choice>
          <mc:Fallback>
            <p:pic>
              <p:nvPicPr>
                <p:cNvPr id="234" name="Ink 233">
                  <a:extLst>
                    <a:ext uri="{FF2B5EF4-FFF2-40B4-BE49-F238E27FC236}">
                      <a16:creationId xmlns:a16="http://schemas.microsoft.com/office/drawing/2014/main" id="{10055738-59BF-0EAA-7677-C0E68D43248B}"/>
                    </a:ext>
                  </a:extLst>
                </p:cNvPr>
                <p:cNvPicPr/>
                <p:nvPr/>
              </p:nvPicPr>
              <p:blipFill>
                <a:blip r:embed="rId329"/>
                <a:stretch>
                  <a:fillRect/>
                </a:stretch>
              </p:blipFill>
              <p:spPr>
                <a:xfrm>
                  <a:off x="5502176" y="5441543"/>
                  <a:ext cx="88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35" name="Ink 234">
                  <a:extLst>
                    <a:ext uri="{FF2B5EF4-FFF2-40B4-BE49-F238E27FC236}">
                      <a16:creationId xmlns:a16="http://schemas.microsoft.com/office/drawing/2014/main" id="{C5342396-3566-88A3-3C11-2078BD6C6FE8}"/>
                    </a:ext>
                  </a:extLst>
                </p14:cNvPr>
                <p14:cNvContentPartPr/>
                <p14:nvPr/>
              </p14:nvContentPartPr>
              <p14:xfrm>
                <a:off x="5648336" y="5425703"/>
                <a:ext cx="106200" cy="128520"/>
              </p14:xfrm>
            </p:contentPart>
          </mc:Choice>
          <mc:Fallback>
            <p:pic>
              <p:nvPicPr>
                <p:cNvPr id="235" name="Ink 234">
                  <a:extLst>
                    <a:ext uri="{FF2B5EF4-FFF2-40B4-BE49-F238E27FC236}">
                      <a16:creationId xmlns:a16="http://schemas.microsoft.com/office/drawing/2014/main" id="{C5342396-3566-88A3-3C11-2078BD6C6FE8}"/>
                    </a:ext>
                  </a:extLst>
                </p:cNvPr>
                <p:cNvPicPr/>
                <p:nvPr/>
              </p:nvPicPr>
              <p:blipFill>
                <a:blip r:embed="rId331"/>
                <a:stretch>
                  <a:fillRect/>
                </a:stretch>
              </p:blipFill>
              <p:spPr>
                <a:xfrm>
                  <a:off x="5639696" y="5416703"/>
                  <a:ext cx="1238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37" name="Ink 236">
                  <a:extLst>
                    <a:ext uri="{FF2B5EF4-FFF2-40B4-BE49-F238E27FC236}">
                      <a16:creationId xmlns:a16="http://schemas.microsoft.com/office/drawing/2014/main" id="{09008CA4-8DF7-F6F0-8400-C4F52A5F8FC3}"/>
                    </a:ext>
                  </a:extLst>
                </p14:cNvPr>
                <p14:cNvContentPartPr/>
                <p14:nvPr/>
              </p14:nvContentPartPr>
              <p14:xfrm>
                <a:off x="5463656" y="6259823"/>
                <a:ext cx="279360" cy="209520"/>
              </p14:xfrm>
            </p:contentPart>
          </mc:Choice>
          <mc:Fallback>
            <p:pic>
              <p:nvPicPr>
                <p:cNvPr id="237" name="Ink 236">
                  <a:extLst>
                    <a:ext uri="{FF2B5EF4-FFF2-40B4-BE49-F238E27FC236}">
                      <a16:creationId xmlns:a16="http://schemas.microsoft.com/office/drawing/2014/main" id="{09008CA4-8DF7-F6F0-8400-C4F52A5F8FC3}"/>
                    </a:ext>
                  </a:extLst>
                </p:cNvPr>
                <p:cNvPicPr/>
                <p:nvPr/>
              </p:nvPicPr>
              <p:blipFill>
                <a:blip r:embed="rId333"/>
                <a:stretch>
                  <a:fillRect/>
                </a:stretch>
              </p:blipFill>
              <p:spPr>
                <a:xfrm>
                  <a:off x="5454656" y="6251183"/>
                  <a:ext cx="2970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38" name="Ink 237">
                  <a:extLst>
                    <a:ext uri="{FF2B5EF4-FFF2-40B4-BE49-F238E27FC236}">
                      <a16:creationId xmlns:a16="http://schemas.microsoft.com/office/drawing/2014/main" id="{2463C1E3-5351-F9DC-6CF9-87443A196E38}"/>
                    </a:ext>
                  </a:extLst>
                </p14:cNvPr>
                <p14:cNvContentPartPr/>
                <p14:nvPr/>
              </p14:nvContentPartPr>
              <p14:xfrm>
                <a:off x="5793776" y="6337943"/>
                <a:ext cx="106200" cy="75960"/>
              </p14:xfrm>
            </p:contentPart>
          </mc:Choice>
          <mc:Fallback>
            <p:pic>
              <p:nvPicPr>
                <p:cNvPr id="238" name="Ink 237">
                  <a:extLst>
                    <a:ext uri="{FF2B5EF4-FFF2-40B4-BE49-F238E27FC236}">
                      <a16:creationId xmlns:a16="http://schemas.microsoft.com/office/drawing/2014/main" id="{2463C1E3-5351-F9DC-6CF9-87443A196E38}"/>
                    </a:ext>
                  </a:extLst>
                </p:cNvPr>
                <p:cNvPicPr/>
                <p:nvPr/>
              </p:nvPicPr>
              <p:blipFill>
                <a:blip r:embed="rId335"/>
                <a:stretch>
                  <a:fillRect/>
                </a:stretch>
              </p:blipFill>
              <p:spPr>
                <a:xfrm>
                  <a:off x="5784776" y="6328943"/>
                  <a:ext cx="1238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73" name="Ink 72">
                  <a:extLst>
                    <a:ext uri="{FF2B5EF4-FFF2-40B4-BE49-F238E27FC236}">
                      <a16:creationId xmlns:a16="http://schemas.microsoft.com/office/drawing/2014/main" id="{D68D2CC7-EB0D-1CFB-AD75-80715B8B59E1}"/>
                    </a:ext>
                  </a:extLst>
                </p14:cNvPr>
                <p14:cNvContentPartPr/>
                <p14:nvPr/>
              </p14:nvContentPartPr>
              <p14:xfrm>
                <a:off x="1387376" y="4684463"/>
                <a:ext cx="15840" cy="97560"/>
              </p14:xfrm>
            </p:contentPart>
          </mc:Choice>
          <mc:Fallback>
            <p:pic>
              <p:nvPicPr>
                <p:cNvPr id="73" name="Ink 72">
                  <a:extLst>
                    <a:ext uri="{FF2B5EF4-FFF2-40B4-BE49-F238E27FC236}">
                      <a16:creationId xmlns:a16="http://schemas.microsoft.com/office/drawing/2014/main" id="{D68D2CC7-EB0D-1CFB-AD75-80715B8B59E1}"/>
                    </a:ext>
                  </a:extLst>
                </p:cNvPr>
                <p:cNvPicPr/>
                <p:nvPr/>
              </p:nvPicPr>
              <p:blipFill>
                <a:blip r:embed="rId337"/>
                <a:stretch>
                  <a:fillRect/>
                </a:stretch>
              </p:blipFill>
              <p:spPr>
                <a:xfrm>
                  <a:off x="1378736" y="4675823"/>
                  <a:ext cx="334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74" name="Ink 73">
                  <a:extLst>
                    <a:ext uri="{FF2B5EF4-FFF2-40B4-BE49-F238E27FC236}">
                      <a16:creationId xmlns:a16="http://schemas.microsoft.com/office/drawing/2014/main" id="{512E46CC-DFB5-0839-C84C-9D3D6B89565C}"/>
                    </a:ext>
                  </a:extLst>
                </p14:cNvPr>
                <p14:cNvContentPartPr/>
                <p14:nvPr/>
              </p14:nvContentPartPr>
              <p14:xfrm>
                <a:off x="1477016" y="4694543"/>
                <a:ext cx="64800" cy="90000"/>
              </p14:xfrm>
            </p:contentPart>
          </mc:Choice>
          <mc:Fallback>
            <p:pic>
              <p:nvPicPr>
                <p:cNvPr id="74" name="Ink 73">
                  <a:extLst>
                    <a:ext uri="{FF2B5EF4-FFF2-40B4-BE49-F238E27FC236}">
                      <a16:creationId xmlns:a16="http://schemas.microsoft.com/office/drawing/2014/main" id="{512E46CC-DFB5-0839-C84C-9D3D6B89565C}"/>
                    </a:ext>
                  </a:extLst>
                </p:cNvPr>
                <p:cNvPicPr/>
                <p:nvPr/>
              </p:nvPicPr>
              <p:blipFill>
                <a:blip r:embed="rId339"/>
                <a:stretch>
                  <a:fillRect/>
                </a:stretch>
              </p:blipFill>
              <p:spPr>
                <a:xfrm>
                  <a:off x="1468376" y="4685903"/>
                  <a:ext cx="824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75" name="Ink 74">
                  <a:extLst>
                    <a:ext uri="{FF2B5EF4-FFF2-40B4-BE49-F238E27FC236}">
                      <a16:creationId xmlns:a16="http://schemas.microsoft.com/office/drawing/2014/main" id="{12BACB5D-B917-2463-F73F-8AD721D2D2D6}"/>
                    </a:ext>
                  </a:extLst>
                </p14:cNvPr>
                <p14:cNvContentPartPr/>
                <p14:nvPr/>
              </p14:nvContentPartPr>
              <p14:xfrm>
                <a:off x="1622456" y="4694543"/>
                <a:ext cx="83880" cy="97560"/>
              </p14:xfrm>
            </p:contentPart>
          </mc:Choice>
          <mc:Fallback>
            <p:pic>
              <p:nvPicPr>
                <p:cNvPr id="75" name="Ink 74">
                  <a:extLst>
                    <a:ext uri="{FF2B5EF4-FFF2-40B4-BE49-F238E27FC236}">
                      <a16:creationId xmlns:a16="http://schemas.microsoft.com/office/drawing/2014/main" id="{12BACB5D-B917-2463-F73F-8AD721D2D2D6}"/>
                    </a:ext>
                  </a:extLst>
                </p:cNvPr>
                <p:cNvPicPr/>
                <p:nvPr/>
              </p:nvPicPr>
              <p:blipFill>
                <a:blip r:embed="rId341"/>
                <a:stretch>
                  <a:fillRect/>
                </a:stretch>
              </p:blipFill>
              <p:spPr>
                <a:xfrm>
                  <a:off x="1613456" y="4685543"/>
                  <a:ext cx="1015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76" name="Ink 75">
                  <a:extLst>
                    <a:ext uri="{FF2B5EF4-FFF2-40B4-BE49-F238E27FC236}">
                      <a16:creationId xmlns:a16="http://schemas.microsoft.com/office/drawing/2014/main" id="{9ADD92CA-6902-3C50-F949-A91A14F0A036}"/>
                    </a:ext>
                  </a:extLst>
                </p14:cNvPr>
                <p14:cNvContentPartPr/>
                <p14:nvPr/>
              </p14:nvContentPartPr>
              <p14:xfrm>
                <a:off x="1784816" y="4702463"/>
                <a:ext cx="82440" cy="83160"/>
              </p14:xfrm>
            </p:contentPart>
          </mc:Choice>
          <mc:Fallback>
            <p:pic>
              <p:nvPicPr>
                <p:cNvPr id="76" name="Ink 75">
                  <a:extLst>
                    <a:ext uri="{FF2B5EF4-FFF2-40B4-BE49-F238E27FC236}">
                      <a16:creationId xmlns:a16="http://schemas.microsoft.com/office/drawing/2014/main" id="{9ADD92CA-6902-3C50-F949-A91A14F0A036}"/>
                    </a:ext>
                  </a:extLst>
                </p:cNvPr>
                <p:cNvPicPr/>
                <p:nvPr/>
              </p:nvPicPr>
              <p:blipFill>
                <a:blip r:embed="rId343"/>
                <a:stretch>
                  <a:fillRect/>
                </a:stretch>
              </p:blipFill>
              <p:spPr>
                <a:xfrm>
                  <a:off x="1775816" y="4693463"/>
                  <a:ext cx="1000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77" name="Ink 76">
                  <a:extLst>
                    <a:ext uri="{FF2B5EF4-FFF2-40B4-BE49-F238E27FC236}">
                      <a16:creationId xmlns:a16="http://schemas.microsoft.com/office/drawing/2014/main" id="{3F7396A2-2371-0B9D-E0BB-7E0480217843}"/>
                    </a:ext>
                  </a:extLst>
                </p14:cNvPr>
                <p14:cNvContentPartPr/>
                <p14:nvPr/>
              </p14:nvContentPartPr>
              <p14:xfrm>
                <a:off x="1941056" y="4680863"/>
                <a:ext cx="90360" cy="138240"/>
              </p14:xfrm>
            </p:contentPart>
          </mc:Choice>
          <mc:Fallback>
            <p:pic>
              <p:nvPicPr>
                <p:cNvPr id="77" name="Ink 76">
                  <a:extLst>
                    <a:ext uri="{FF2B5EF4-FFF2-40B4-BE49-F238E27FC236}">
                      <a16:creationId xmlns:a16="http://schemas.microsoft.com/office/drawing/2014/main" id="{3F7396A2-2371-0B9D-E0BB-7E0480217843}"/>
                    </a:ext>
                  </a:extLst>
                </p:cNvPr>
                <p:cNvPicPr/>
                <p:nvPr/>
              </p:nvPicPr>
              <p:blipFill>
                <a:blip r:embed="rId345"/>
                <a:stretch>
                  <a:fillRect/>
                </a:stretch>
              </p:blipFill>
              <p:spPr>
                <a:xfrm>
                  <a:off x="1932416" y="4671863"/>
                  <a:ext cx="1080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78" name="Ink 77">
                  <a:extLst>
                    <a:ext uri="{FF2B5EF4-FFF2-40B4-BE49-F238E27FC236}">
                      <a16:creationId xmlns:a16="http://schemas.microsoft.com/office/drawing/2014/main" id="{C4F6611D-41EF-5A4B-A1C4-93782F76DB69}"/>
                    </a:ext>
                  </a:extLst>
                </p14:cNvPr>
                <p14:cNvContentPartPr/>
                <p14:nvPr/>
              </p14:nvContentPartPr>
              <p14:xfrm>
                <a:off x="2084696" y="4682303"/>
                <a:ext cx="144360" cy="134280"/>
              </p14:xfrm>
            </p:contentPart>
          </mc:Choice>
          <mc:Fallback>
            <p:pic>
              <p:nvPicPr>
                <p:cNvPr id="78" name="Ink 77">
                  <a:extLst>
                    <a:ext uri="{FF2B5EF4-FFF2-40B4-BE49-F238E27FC236}">
                      <a16:creationId xmlns:a16="http://schemas.microsoft.com/office/drawing/2014/main" id="{C4F6611D-41EF-5A4B-A1C4-93782F76DB69}"/>
                    </a:ext>
                  </a:extLst>
                </p:cNvPr>
                <p:cNvPicPr/>
                <p:nvPr/>
              </p:nvPicPr>
              <p:blipFill>
                <a:blip r:embed="rId347"/>
                <a:stretch>
                  <a:fillRect/>
                </a:stretch>
              </p:blipFill>
              <p:spPr>
                <a:xfrm>
                  <a:off x="2075696" y="4673663"/>
                  <a:ext cx="1620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19" name="Ink 118">
                  <a:extLst>
                    <a:ext uri="{FF2B5EF4-FFF2-40B4-BE49-F238E27FC236}">
                      <a16:creationId xmlns:a16="http://schemas.microsoft.com/office/drawing/2014/main" id="{0F44C2CB-6352-18F5-1F55-32491FF7D336}"/>
                    </a:ext>
                  </a:extLst>
                </p14:cNvPr>
                <p14:cNvContentPartPr/>
                <p14:nvPr/>
              </p14:nvContentPartPr>
              <p14:xfrm>
                <a:off x="1311776" y="4926023"/>
                <a:ext cx="204480" cy="190080"/>
              </p14:xfrm>
            </p:contentPart>
          </mc:Choice>
          <mc:Fallback>
            <p:pic>
              <p:nvPicPr>
                <p:cNvPr id="119" name="Ink 118">
                  <a:extLst>
                    <a:ext uri="{FF2B5EF4-FFF2-40B4-BE49-F238E27FC236}">
                      <a16:creationId xmlns:a16="http://schemas.microsoft.com/office/drawing/2014/main" id="{0F44C2CB-6352-18F5-1F55-32491FF7D336}"/>
                    </a:ext>
                  </a:extLst>
                </p:cNvPr>
                <p:cNvPicPr/>
                <p:nvPr/>
              </p:nvPicPr>
              <p:blipFill>
                <a:blip r:embed="rId349"/>
                <a:stretch>
                  <a:fillRect/>
                </a:stretch>
              </p:blipFill>
              <p:spPr>
                <a:xfrm>
                  <a:off x="1302776" y="4917383"/>
                  <a:ext cx="2221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20" name="Ink 119">
                  <a:extLst>
                    <a:ext uri="{FF2B5EF4-FFF2-40B4-BE49-F238E27FC236}">
                      <a16:creationId xmlns:a16="http://schemas.microsoft.com/office/drawing/2014/main" id="{4BBDD8EE-511D-B0BB-FB8A-8CA0FCC550D5}"/>
                    </a:ext>
                  </a:extLst>
                </p14:cNvPr>
                <p14:cNvContentPartPr/>
                <p14:nvPr/>
              </p14:nvContentPartPr>
              <p14:xfrm>
                <a:off x="1578176" y="4991543"/>
                <a:ext cx="32040" cy="124920"/>
              </p14:xfrm>
            </p:contentPart>
          </mc:Choice>
          <mc:Fallback>
            <p:pic>
              <p:nvPicPr>
                <p:cNvPr id="120" name="Ink 119">
                  <a:extLst>
                    <a:ext uri="{FF2B5EF4-FFF2-40B4-BE49-F238E27FC236}">
                      <a16:creationId xmlns:a16="http://schemas.microsoft.com/office/drawing/2014/main" id="{4BBDD8EE-511D-B0BB-FB8A-8CA0FCC550D5}"/>
                    </a:ext>
                  </a:extLst>
                </p:cNvPr>
                <p:cNvPicPr/>
                <p:nvPr/>
              </p:nvPicPr>
              <p:blipFill>
                <a:blip r:embed="rId351"/>
                <a:stretch>
                  <a:fillRect/>
                </a:stretch>
              </p:blipFill>
              <p:spPr>
                <a:xfrm>
                  <a:off x="1569536" y="4982543"/>
                  <a:ext cx="49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21" name="Ink 120">
                  <a:extLst>
                    <a:ext uri="{FF2B5EF4-FFF2-40B4-BE49-F238E27FC236}">
                      <a16:creationId xmlns:a16="http://schemas.microsoft.com/office/drawing/2014/main" id="{7C7FC19C-FED0-DFB0-DBF6-D13566434538}"/>
                    </a:ext>
                  </a:extLst>
                </p14:cNvPr>
                <p14:cNvContentPartPr/>
                <p14:nvPr/>
              </p14:nvContentPartPr>
              <p14:xfrm>
                <a:off x="1599416" y="4893623"/>
                <a:ext cx="29160" cy="20880"/>
              </p14:xfrm>
            </p:contentPart>
          </mc:Choice>
          <mc:Fallback>
            <p:pic>
              <p:nvPicPr>
                <p:cNvPr id="121" name="Ink 120">
                  <a:extLst>
                    <a:ext uri="{FF2B5EF4-FFF2-40B4-BE49-F238E27FC236}">
                      <a16:creationId xmlns:a16="http://schemas.microsoft.com/office/drawing/2014/main" id="{7C7FC19C-FED0-DFB0-DBF6-D13566434538}"/>
                    </a:ext>
                  </a:extLst>
                </p:cNvPr>
                <p:cNvPicPr/>
                <p:nvPr/>
              </p:nvPicPr>
              <p:blipFill>
                <a:blip r:embed="rId353"/>
                <a:stretch>
                  <a:fillRect/>
                </a:stretch>
              </p:blipFill>
              <p:spPr>
                <a:xfrm>
                  <a:off x="1590416" y="4884983"/>
                  <a:ext cx="46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22" name="Ink 121">
                  <a:extLst>
                    <a:ext uri="{FF2B5EF4-FFF2-40B4-BE49-F238E27FC236}">
                      <a16:creationId xmlns:a16="http://schemas.microsoft.com/office/drawing/2014/main" id="{F46D3EC3-6A36-DADE-CFE9-1BA0F4349D8B}"/>
                    </a:ext>
                  </a:extLst>
                </p14:cNvPr>
                <p14:cNvContentPartPr/>
                <p14:nvPr/>
              </p14:nvContentPartPr>
              <p14:xfrm>
                <a:off x="1684016" y="4954823"/>
                <a:ext cx="114120" cy="170640"/>
              </p14:xfrm>
            </p:contentPart>
          </mc:Choice>
          <mc:Fallback>
            <p:pic>
              <p:nvPicPr>
                <p:cNvPr id="122" name="Ink 121">
                  <a:extLst>
                    <a:ext uri="{FF2B5EF4-FFF2-40B4-BE49-F238E27FC236}">
                      <a16:creationId xmlns:a16="http://schemas.microsoft.com/office/drawing/2014/main" id="{F46D3EC3-6A36-DADE-CFE9-1BA0F4349D8B}"/>
                    </a:ext>
                  </a:extLst>
                </p:cNvPr>
                <p:cNvPicPr/>
                <p:nvPr/>
              </p:nvPicPr>
              <p:blipFill>
                <a:blip r:embed="rId355"/>
                <a:stretch>
                  <a:fillRect/>
                </a:stretch>
              </p:blipFill>
              <p:spPr>
                <a:xfrm>
                  <a:off x="1675376" y="4945823"/>
                  <a:ext cx="131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23" name="Ink 122">
                  <a:extLst>
                    <a:ext uri="{FF2B5EF4-FFF2-40B4-BE49-F238E27FC236}">
                      <a16:creationId xmlns:a16="http://schemas.microsoft.com/office/drawing/2014/main" id="{82470495-09DE-60C6-2941-6FBEC7460C8C}"/>
                    </a:ext>
                  </a:extLst>
                </p14:cNvPr>
                <p14:cNvContentPartPr/>
                <p14:nvPr/>
              </p14:nvContentPartPr>
              <p14:xfrm>
                <a:off x="1673936" y="4962383"/>
                <a:ext cx="200520" cy="171360"/>
              </p14:xfrm>
            </p:contentPart>
          </mc:Choice>
          <mc:Fallback>
            <p:pic>
              <p:nvPicPr>
                <p:cNvPr id="123" name="Ink 122">
                  <a:extLst>
                    <a:ext uri="{FF2B5EF4-FFF2-40B4-BE49-F238E27FC236}">
                      <a16:creationId xmlns:a16="http://schemas.microsoft.com/office/drawing/2014/main" id="{82470495-09DE-60C6-2941-6FBEC7460C8C}"/>
                    </a:ext>
                  </a:extLst>
                </p:cNvPr>
                <p:cNvPicPr/>
                <p:nvPr/>
              </p:nvPicPr>
              <p:blipFill>
                <a:blip r:embed="rId357"/>
                <a:stretch>
                  <a:fillRect/>
                </a:stretch>
              </p:blipFill>
              <p:spPr>
                <a:xfrm>
                  <a:off x="1664936" y="4953383"/>
                  <a:ext cx="2181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24" name="Ink 123">
                  <a:extLst>
                    <a:ext uri="{FF2B5EF4-FFF2-40B4-BE49-F238E27FC236}">
                      <a16:creationId xmlns:a16="http://schemas.microsoft.com/office/drawing/2014/main" id="{02EADA81-4645-FFC8-8547-D2BA6C5FBE1E}"/>
                    </a:ext>
                  </a:extLst>
                </p14:cNvPr>
                <p14:cNvContentPartPr/>
                <p14:nvPr/>
              </p14:nvContentPartPr>
              <p14:xfrm>
                <a:off x="1884536" y="5023223"/>
                <a:ext cx="96120" cy="107280"/>
              </p14:xfrm>
            </p:contentPart>
          </mc:Choice>
          <mc:Fallback>
            <p:pic>
              <p:nvPicPr>
                <p:cNvPr id="124" name="Ink 123">
                  <a:extLst>
                    <a:ext uri="{FF2B5EF4-FFF2-40B4-BE49-F238E27FC236}">
                      <a16:creationId xmlns:a16="http://schemas.microsoft.com/office/drawing/2014/main" id="{02EADA81-4645-FFC8-8547-D2BA6C5FBE1E}"/>
                    </a:ext>
                  </a:extLst>
                </p:cNvPr>
                <p:cNvPicPr/>
                <p:nvPr/>
              </p:nvPicPr>
              <p:blipFill>
                <a:blip r:embed="rId359"/>
                <a:stretch>
                  <a:fillRect/>
                </a:stretch>
              </p:blipFill>
              <p:spPr>
                <a:xfrm>
                  <a:off x="1875896" y="5014583"/>
                  <a:ext cx="113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25" name="Ink 124">
                  <a:extLst>
                    <a:ext uri="{FF2B5EF4-FFF2-40B4-BE49-F238E27FC236}">
                      <a16:creationId xmlns:a16="http://schemas.microsoft.com/office/drawing/2014/main" id="{526BEDCB-BB8F-3731-1D65-A9262F128141}"/>
                    </a:ext>
                  </a:extLst>
                </p14:cNvPr>
                <p14:cNvContentPartPr/>
                <p14:nvPr/>
              </p14:nvContentPartPr>
              <p14:xfrm>
                <a:off x="2010536" y="4970663"/>
                <a:ext cx="171360" cy="155160"/>
              </p14:xfrm>
            </p:contentPart>
          </mc:Choice>
          <mc:Fallback>
            <p:pic>
              <p:nvPicPr>
                <p:cNvPr id="125" name="Ink 124">
                  <a:extLst>
                    <a:ext uri="{FF2B5EF4-FFF2-40B4-BE49-F238E27FC236}">
                      <a16:creationId xmlns:a16="http://schemas.microsoft.com/office/drawing/2014/main" id="{526BEDCB-BB8F-3731-1D65-A9262F128141}"/>
                    </a:ext>
                  </a:extLst>
                </p:cNvPr>
                <p:cNvPicPr/>
                <p:nvPr/>
              </p:nvPicPr>
              <p:blipFill>
                <a:blip r:embed="rId361"/>
                <a:stretch>
                  <a:fillRect/>
                </a:stretch>
              </p:blipFill>
              <p:spPr>
                <a:xfrm>
                  <a:off x="2001896" y="4961663"/>
                  <a:ext cx="1890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26" name="Ink 125">
                  <a:extLst>
                    <a:ext uri="{FF2B5EF4-FFF2-40B4-BE49-F238E27FC236}">
                      <a16:creationId xmlns:a16="http://schemas.microsoft.com/office/drawing/2014/main" id="{952C87D1-B8E0-06AF-95C2-5514463E3E3C}"/>
                    </a:ext>
                  </a:extLst>
                </p14:cNvPr>
                <p14:cNvContentPartPr/>
                <p14:nvPr/>
              </p14:nvContentPartPr>
              <p14:xfrm>
                <a:off x="2236256" y="4938623"/>
                <a:ext cx="60120" cy="198000"/>
              </p14:xfrm>
            </p:contentPart>
          </mc:Choice>
          <mc:Fallback>
            <p:pic>
              <p:nvPicPr>
                <p:cNvPr id="126" name="Ink 125">
                  <a:extLst>
                    <a:ext uri="{FF2B5EF4-FFF2-40B4-BE49-F238E27FC236}">
                      <a16:creationId xmlns:a16="http://schemas.microsoft.com/office/drawing/2014/main" id="{952C87D1-B8E0-06AF-95C2-5514463E3E3C}"/>
                    </a:ext>
                  </a:extLst>
                </p:cNvPr>
                <p:cNvPicPr/>
                <p:nvPr/>
              </p:nvPicPr>
              <p:blipFill>
                <a:blip r:embed="rId363"/>
                <a:stretch>
                  <a:fillRect/>
                </a:stretch>
              </p:blipFill>
              <p:spPr>
                <a:xfrm>
                  <a:off x="2227616" y="4929983"/>
                  <a:ext cx="777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27" name="Ink 126">
                  <a:extLst>
                    <a:ext uri="{FF2B5EF4-FFF2-40B4-BE49-F238E27FC236}">
                      <a16:creationId xmlns:a16="http://schemas.microsoft.com/office/drawing/2014/main" id="{09D9187F-EB68-B373-7FAF-405FA09A3332}"/>
                    </a:ext>
                  </a:extLst>
                </p14:cNvPr>
                <p14:cNvContentPartPr/>
                <p14:nvPr/>
              </p14:nvContentPartPr>
              <p14:xfrm>
                <a:off x="1190456" y="4944743"/>
                <a:ext cx="162720" cy="289440"/>
              </p14:xfrm>
            </p:contentPart>
          </mc:Choice>
          <mc:Fallback>
            <p:pic>
              <p:nvPicPr>
                <p:cNvPr id="127" name="Ink 126">
                  <a:extLst>
                    <a:ext uri="{FF2B5EF4-FFF2-40B4-BE49-F238E27FC236}">
                      <a16:creationId xmlns:a16="http://schemas.microsoft.com/office/drawing/2014/main" id="{09D9187F-EB68-B373-7FAF-405FA09A3332}"/>
                    </a:ext>
                  </a:extLst>
                </p:cNvPr>
                <p:cNvPicPr/>
                <p:nvPr/>
              </p:nvPicPr>
              <p:blipFill>
                <a:blip r:embed="rId365"/>
                <a:stretch>
                  <a:fillRect/>
                </a:stretch>
              </p:blipFill>
              <p:spPr>
                <a:xfrm>
                  <a:off x="1181456" y="4936103"/>
                  <a:ext cx="1803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29" name="Ink 128">
                  <a:extLst>
                    <a:ext uri="{FF2B5EF4-FFF2-40B4-BE49-F238E27FC236}">
                      <a16:creationId xmlns:a16="http://schemas.microsoft.com/office/drawing/2014/main" id="{B481B859-2C75-A40F-7D0F-1E090788EA31}"/>
                    </a:ext>
                  </a:extLst>
                </p14:cNvPr>
                <p14:cNvContentPartPr/>
                <p14:nvPr/>
              </p14:nvContentPartPr>
              <p14:xfrm>
                <a:off x="2477456" y="4927463"/>
                <a:ext cx="131400" cy="212040"/>
              </p14:xfrm>
            </p:contentPart>
          </mc:Choice>
          <mc:Fallback>
            <p:pic>
              <p:nvPicPr>
                <p:cNvPr id="129" name="Ink 128">
                  <a:extLst>
                    <a:ext uri="{FF2B5EF4-FFF2-40B4-BE49-F238E27FC236}">
                      <a16:creationId xmlns:a16="http://schemas.microsoft.com/office/drawing/2014/main" id="{B481B859-2C75-A40F-7D0F-1E090788EA31}"/>
                    </a:ext>
                  </a:extLst>
                </p:cNvPr>
                <p:cNvPicPr/>
                <p:nvPr/>
              </p:nvPicPr>
              <p:blipFill>
                <a:blip r:embed="rId367"/>
                <a:stretch>
                  <a:fillRect/>
                </a:stretch>
              </p:blipFill>
              <p:spPr>
                <a:xfrm>
                  <a:off x="2468816" y="4918823"/>
                  <a:ext cx="1490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30" name="Ink 129">
                  <a:extLst>
                    <a:ext uri="{FF2B5EF4-FFF2-40B4-BE49-F238E27FC236}">
                      <a16:creationId xmlns:a16="http://schemas.microsoft.com/office/drawing/2014/main" id="{AD5B6429-EA23-F30E-CB2A-7C082403C1B7}"/>
                    </a:ext>
                  </a:extLst>
                </p14:cNvPr>
                <p14:cNvContentPartPr/>
                <p14:nvPr/>
              </p14:nvContentPartPr>
              <p14:xfrm>
                <a:off x="2648096" y="4965983"/>
                <a:ext cx="94320" cy="132120"/>
              </p14:xfrm>
            </p:contentPart>
          </mc:Choice>
          <mc:Fallback>
            <p:pic>
              <p:nvPicPr>
                <p:cNvPr id="130" name="Ink 129">
                  <a:extLst>
                    <a:ext uri="{FF2B5EF4-FFF2-40B4-BE49-F238E27FC236}">
                      <a16:creationId xmlns:a16="http://schemas.microsoft.com/office/drawing/2014/main" id="{AD5B6429-EA23-F30E-CB2A-7C082403C1B7}"/>
                    </a:ext>
                  </a:extLst>
                </p:cNvPr>
                <p:cNvPicPr/>
                <p:nvPr/>
              </p:nvPicPr>
              <p:blipFill>
                <a:blip r:embed="rId369"/>
                <a:stretch>
                  <a:fillRect/>
                </a:stretch>
              </p:blipFill>
              <p:spPr>
                <a:xfrm>
                  <a:off x="2639456" y="4957343"/>
                  <a:ext cx="1119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31" name="Ink 130">
                  <a:extLst>
                    <a:ext uri="{FF2B5EF4-FFF2-40B4-BE49-F238E27FC236}">
                      <a16:creationId xmlns:a16="http://schemas.microsoft.com/office/drawing/2014/main" id="{2AC5F5F1-1502-11B8-7C4A-F885B9D635D1}"/>
                    </a:ext>
                  </a:extLst>
                </p14:cNvPr>
                <p14:cNvContentPartPr/>
                <p14:nvPr/>
              </p14:nvContentPartPr>
              <p14:xfrm>
                <a:off x="2819816" y="4896503"/>
                <a:ext cx="111240" cy="210600"/>
              </p14:xfrm>
            </p:contentPart>
          </mc:Choice>
          <mc:Fallback>
            <p:pic>
              <p:nvPicPr>
                <p:cNvPr id="131" name="Ink 130">
                  <a:extLst>
                    <a:ext uri="{FF2B5EF4-FFF2-40B4-BE49-F238E27FC236}">
                      <a16:creationId xmlns:a16="http://schemas.microsoft.com/office/drawing/2014/main" id="{2AC5F5F1-1502-11B8-7C4A-F885B9D635D1}"/>
                    </a:ext>
                  </a:extLst>
                </p:cNvPr>
                <p:cNvPicPr/>
                <p:nvPr/>
              </p:nvPicPr>
              <p:blipFill>
                <a:blip r:embed="rId371"/>
                <a:stretch>
                  <a:fillRect/>
                </a:stretch>
              </p:blipFill>
              <p:spPr>
                <a:xfrm>
                  <a:off x="2810816" y="4887503"/>
                  <a:ext cx="1288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69" name="Ink 268">
                  <a:extLst>
                    <a:ext uri="{FF2B5EF4-FFF2-40B4-BE49-F238E27FC236}">
                      <a16:creationId xmlns:a16="http://schemas.microsoft.com/office/drawing/2014/main" id="{9C307343-D761-8B0D-07AF-9848D85C2EEA}"/>
                    </a:ext>
                  </a:extLst>
                </p14:cNvPr>
                <p14:cNvContentPartPr/>
                <p14:nvPr/>
              </p14:nvContentPartPr>
              <p14:xfrm>
                <a:off x="2348216" y="4698863"/>
                <a:ext cx="19080" cy="174240"/>
              </p14:xfrm>
            </p:contentPart>
          </mc:Choice>
          <mc:Fallback>
            <p:pic>
              <p:nvPicPr>
                <p:cNvPr id="269" name="Ink 268">
                  <a:extLst>
                    <a:ext uri="{FF2B5EF4-FFF2-40B4-BE49-F238E27FC236}">
                      <a16:creationId xmlns:a16="http://schemas.microsoft.com/office/drawing/2014/main" id="{9C307343-D761-8B0D-07AF-9848D85C2EEA}"/>
                    </a:ext>
                  </a:extLst>
                </p:cNvPr>
                <p:cNvPicPr/>
                <p:nvPr/>
              </p:nvPicPr>
              <p:blipFill>
                <a:blip r:embed="rId373"/>
                <a:stretch>
                  <a:fillRect/>
                </a:stretch>
              </p:blipFill>
              <p:spPr>
                <a:xfrm>
                  <a:off x="2339576" y="4690223"/>
                  <a:ext cx="367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70" name="Ink 269">
                  <a:extLst>
                    <a:ext uri="{FF2B5EF4-FFF2-40B4-BE49-F238E27FC236}">
                      <a16:creationId xmlns:a16="http://schemas.microsoft.com/office/drawing/2014/main" id="{8A168116-A4E2-0DF2-9689-DC4FB5DFA279}"/>
                    </a:ext>
                  </a:extLst>
                </p14:cNvPr>
                <p14:cNvContentPartPr/>
                <p14:nvPr/>
              </p14:nvContentPartPr>
              <p14:xfrm>
                <a:off x="2303216" y="4684823"/>
                <a:ext cx="45360" cy="78480"/>
              </p14:xfrm>
            </p:contentPart>
          </mc:Choice>
          <mc:Fallback>
            <p:pic>
              <p:nvPicPr>
                <p:cNvPr id="270" name="Ink 269">
                  <a:extLst>
                    <a:ext uri="{FF2B5EF4-FFF2-40B4-BE49-F238E27FC236}">
                      <a16:creationId xmlns:a16="http://schemas.microsoft.com/office/drawing/2014/main" id="{8A168116-A4E2-0DF2-9689-DC4FB5DFA279}"/>
                    </a:ext>
                  </a:extLst>
                </p:cNvPr>
                <p:cNvPicPr/>
                <p:nvPr/>
              </p:nvPicPr>
              <p:blipFill>
                <a:blip r:embed="rId375"/>
                <a:stretch>
                  <a:fillRect/>
                </a:stretch>
              </p:blipFill>
              <p:spPr>
                <a:xfrm>
                  <a:off x="2294576" y="4675823"/>
                  <a:ext cx="630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71" name="Ink 270">
                  <a:extLst>
                    <a:ext uri="{FF2B5EF4-FFF2-40B4-BE49-F238E27FC236}">
                      <a16:creationId xmlns:a16="http://schemas.microsoft.com/office/drawing/2014/main" id="{198F010F-6306-9134-D03C-AF1A14ECB74D}"/>
                    </a:ext>
                  </a:extLst>
                </p14:cNvPr>
                <p14:cNvContentPartPr/>
                <p14:nvPr/>
              </p14:nvContentPartPr>
              <p14:xfrm>
                <a:off x="2348216" y="4703543"/>
                <a:ext cx="49320" cy="49320"/>
              </p14:xfrm>
            </p:contentPart>
          </mc:Choice>
          <mc:Fallback>
            <p:pic>
              <p:nvPicPr>
                <p:cNvPr id="271" name="Ink 270">
                  <a:extLst>
                    <a:ext uri="{FF2B5EF4-FFF2-40B4-BE49-F238E27FC236}">
                      <a16:creationId xmlns:a16="http://schemas.microsoft.com/office/drawing/2014/main" id="{198F010F-6306-9134-D03C-AF1A14ECB74D}"/>
                    </a:ext>
                  </a:extLst>
                </p:cNvPr>
                <p:cNvPicPr/>
                <p:nvPr/>
              </p:nvPicPr>
              <p:blipFill>
                <a:blip r:embed="rId377"/>
                <a:stretch>
                  <a:fillRect/>
                </a:stretch>
              </p:blipFill>
              <p:spPr>
                <a:xfrm>
                  <a:off x="2339576" y="4694543"/>
                  <a:ext cx="66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72" name="Ink 271">
                  <a:extLst>
                    <a:ext uri="{FF2B5EF4-FFF2-40B4-BE49-F238E27FC236}">
                      <a16:creationId xmlns:a16="http://schemas.microsoft.com/office/drawing/2014/main" id="{27EAD198-9BA4-7A8D-008C-863065FA34AE}"/>
                    </a:ext>
                  </a:extLst>
                </p14:cNvPr>
                <p14:cNvContentPartPr/>
                <p14:nvPr/>
              </p14:nvContentPartPr>
              <p14:xfrm>
                <a:off x="2486096" y="4678343"/>
                <a:ext cx="24480" cy="169200"/>
              </p14:xfrm>
            </p:contentPart>
          </mc:Choice>
          <mc:Fallback>
            <p:pic>
              <p:nvPicPr>
                <p:cNvPr id="272" name="Ink 271">
                  <a:extLst>
                    <a:ext uri="{FF2B5EF4-FFF2-40B4-BE49-F238E27FC236}">
                      <a16:creationId xmlns:a16="http://schemas.microsoft.com/office/drawing/2014/main" id="{27EAD198-9BA4-7A8D-008C-863065FA34AE}"/>
                    </a:ext>
                  </a:extLst>
                </p:cNvPr>
                <p:cNvPicPr/>
                <p:nvPr/>
              </p:nvPicPr>
              <p:blipFill>
                <a:blip r:embed="rId379"/>
                <a:stretch>
                  <a:fillRect/>
                </a:stretch>
              </p:blipFill>
              <p:spPr>
                <a:xfrm>
                  <a:off x="2477456" y="4669343"/>
                  <a:ext cx="421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3" name="Ink 272">
                  <a:extLst>
                    <a:ext uri="{FF2B5EF4-FFF2-40B4-BE49-F238E27FC236}">
                      <a16:creationId xmlns:a16="http://schemas.microsoft.com/office/drawing/2014/main" id="{163D6FCC-D7FE-BBBD-7D5E-DB54732A9F10}"/>
                    </a:ext>
                  </a:extLst>
                </p14:cNvPr>
                <p14:cNvContentPartPr/>
                <p14:nvPr/>
              </p14:nvContentPartPr>
              <p14:xfrm>
                <a:off x="2426696" y="4665743"/>
                <a:ext cx="41040" cy="87480"/>
              </p14:xfrm>
            </p:contentPart>
          </mc:Choice>
          <mc:Fallback>
            <p:pic>
              <p:nvPicPr>
                <p:cNvPr id="273" name="Ink 272">
                  <a:extLst>
                    <a:ext uri="{FF2B5EF4-FFF2-40B4-BE49-F238E27FC236}">
                      <a16:creationId xmlns:a16="http://schemas.microsoft.com/office/drawing/2014/main" id="{163D6FCC-D7FE-BBBD-7D5E-DB54732A9F10}"/>
                    </a:ext>
                  </a:extLst>
                </p:cNvPr>
                <p:cNvPicPr/>
                <p:nvPr/>
              </p:nvPicPr>
              <p:blipFill>
                <a:blip r:embed="rId381"/>
                <a:stretch>
                  <a:fillRect/>
                </a:stretch>
              </p:blipFill>
              <p:spPr>
                <a:xfrm>
                  <a:off x="2418056" y="4657103"/>
                  <a:ext cx="58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74" name="Ink 273">
                  <a:extLst>
                    <a:ext uri="{FF2B5EF4-FFF2-40B4-BE49-F238E27FC236}">
                      <a16:creationId xmlns:a16="http://schemas.microsoft.com/office/drawing/2014/main" id="{20F9FAD4-C487-E0E7-102B-8B94F9B6A068}"/>
                    </a:ext>
                  </a:extLst>
                </p14:cNvPr>
                <p14:cNvContentPartPr/>
                <p14:nvPr/>
              </p14:nvContentPartPr>
              <p14:xfrm>
                <a:off x="2473856" y="4665743"/>
                <a:ext cx="54360" cy="57960"/>
              </p14:xfrm>
            </p:contentPart>
          </mc:Choice>
          <mc:Fallback>
            <p:pic>
              <p:nvPicPr>
                <p:cNvPr id="274" name="Ink 273">
                  <a:extLst>
                    <a:ext uri="{FF2B5EF4-FFF2-40B4-BE49-F238E27FC236}">
                      <a16:creationId xmlns:a16="http://schemas.microsoft.com/office/drawing/2014/main" id="{20F9FAD4-C487-E0E7-102B-8B94F9B6A068}"/>
                    </a:ext>
                  </a:extLst>
                </p:cNvPr>
                <p:cNvPicPr/>
                <p:nvPr/>
              </p:nvPicPr>
              <p:blipFill>
                <a:blip r:embed="rId383"/>
                <a:stretch>
                  <a:fillRect/>
                </a:stretch>
              </p:blipFill>
              <p:spPr>
                <a:xfrm>
                  <a:off x="2464856" y="4657103"/>
                  <a:ext cx="720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6" name="Ink 285">
                  <a:extLst>
                    <a:ext uri="{FF2B5EF4-FFF2-40B4-BE49-F238E27FC236}">
                      <a16:creationId xmlns:a16="http://schemas.microsoft.com/office/drawing/2014/main" id="{388BEE35-64A1-79E6-F2B9-3B848A12418D}"/>
                    </a:ext>
                  </a:extLst>
                </p14:cNvPr>
                <p14:cNvContentPartPr/>
                <p14:nvPr/>
              </p14:nvContentPartPr>
              <p14:xfrm>
                <a:off x="9519776" y="1494503"/>
                <a:ext cx="29160" cy="261720"/>
              </p14:xfrm>
            </p:contentPart>
          </mc:Choice>
          <mc:Fallback>
            <p:pic>
              <p:nvPicPr>
                <p:cNvPr id="286" name="Ink 285">
                  <a:extLst>
                    <a:ext uri="{FF2B5EF4-FFF2-40B4-BE49-F238E27FC236}">
                      <a16:creationId xmlns:a16="http://schemas.microsoft.com/office/drawing/2014/main" id="{388BEE35-64A1-79E6-F2B9-3B848A12418D}"/>
                    </a:ext>
                  </a:extLst>
                </p:cNvPr>
                <p:cNvPicPr/>
                <p:nvPr/>
              </p:nvPicPr>
              <p:blipFill>
                <a:blip r:embed="rId385"/>
                <a:stretch>
                  <a:fillRect/>
                </a:stretch>
              </p:blipFill>
              <p:spPr>
                <a:xfrm>
                  <a:off x="9510776" y="1485503"/>
                  <a:ext cx="468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87" name="Ink 286">
                  <a:extLst>
                    <a:ext uri="{FF2B5EF4-FFF2-40B4-BE49-F238E27FC236}">
                      <a16:creationId xmlns:a16="http://schemas.microsoft.com/office/drawing/2014/main" id="{E2B0C282-7C65-92D9-F85E-345A73D322F3}"/>
                    </a:ext>
                  </a:extLst>
                </p14:cNvPr>
                <p14:cNvContentPartPr/>
                <p14:nvPr/>
              </p14:nvContentPartPr>
              <p14:xfrm>
                <a:off x="9469376" y="1778543"/>
                <a:ext cx="75240" cy="42840"/>
              </p14:xfrm>
            </p:contentPart>
          </mc:Choice>
          <mc:Fallback>
            <p:pic>
              <p:nvPicPr>
                <p:cNvPr id="287" name="Ink 286">
                  <a:extLst>
                    <a:ext uri="{FF2B5EF4-FFF2-40B4-BE49-F238E27FC236}">
                      <a16:creationId xmlns:a16="http://schemas.microsoft.com/office/drawing/2014/main" id="{E2B0C282-7C65-92D9-F85E-345A73D322F3}"/>
                    </a:ext>
                  </a:extLst>
                </p:cNvPr>
                <p:cNvPicPr/>
                <p:nvPr/>
              </p:nvPicPr>
              <p:blipFill>
                <a:blip r:embed="rId387"/>
                <a:stretch>
                  <a:fillRect/>
                </a:stretch>
              </p:blipFill>
              <p:spPr>
                <a:xfrm>
                  <a:off x="9460376" y="1769543"/>
                  <a:ext cx="928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88" name="Ink 287">
                  <a:extLst>
                    <a:ext uri="{FF2B5EF4-FFF2-40B4-BE49-F238E27FC236}">
                      <a16:creationId xmlns:a16="http://schemas.microsoft.com/office/drawing/2014/main" id="{F0BCFDDF-11EB-40D6-51F6-D6E8152DAD38}"/>
                    </a:ext>
                  </a:extLst>
                </p14:cNvPr>
                <p14:cNvContentPartPr/>
                <p14:nvPr/>
              </p14:nvContentPartPr>
              <p14:xfrm>
                <a:off x="9537776" y="1746503"/>
                <a:ext cx="88560" cy="88920"/>
              </p14:xfrm>
            </p:contentPart>
          </mc:Choice>
          <mc:Fallback>
            <p:pic>
              <p:nvPicPr>
                <p:cNvPr id="288" name="Ink 287">
                  <a:extLst>
                    <a:ext uri="{FF2B5EF4-FFF2-40B4-BE49-F238E27FC236}">
                      <a16:creationId xmlns:a16="http://schemas.microsoft.com/office/drawing/2014/main" id="{F0BCFDDF-11EB-40D6-51F6-D6E8152DAD38}"/>
                    </a:ext>
                  </a:extLst>
                </p:cNvPr>
                <p:cNvPicPr/>
                <p:nvPr/>
              </p:nvPicPr>
              <p:blipFill>
                <a:blip r:embed="rId389"/>
                <a:stretch>
                  <a:fillRect/>
                </a:stretch>
              </p:blipFill>
              <p:spPr>
                <a:xfrm>
                  <a:off x="9529136" y="1737863"/>
                  <a:ext cx="106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0" name="Ink 239">
                  <a:extLst>
                    <a:ext uri="{FF2B5EF4-FFF2-40B4-BE49-F238E27FC236}">
                      <a16:creationId xmlns:a16="http://schemas.microsoft.com/office/drawing/2014/main" id="{5DBF42F7-1C71-15A9-3058-B56A38208141}"/>
                    </a:ext>
                  </a:extLst>
                </p14:cNvPr>
                <p14:cNvContentPartPr/>
                <p14:nvPr/>
              </p14:nvContentPartPr>
              <p14:xfrm>
                <a:off x="7340696" y="4432823"/>
                <a:ext cx="104400" cy="727200"/>
              </p14:xfrm>
            </p:contentPart>
          </mc:Choice>
          <mc:Fallback>
            <p:pic>
              <p:nvPicPr>
                <p:cNvPr id="240" name="Ink 239">
                  <a:extLst>
                    <a:ext uri="{FF2B5EF4-FFF2-40B4-BE49-F238E27FC236}">
                      <a16:creationId xmlns:a16="http://schemas.microsoft.com/office/drawing/2014/main" id="{5DBF42F7-1C71-15A9-3058-B56A38208141}"/>
                    </a:ext>
                  </a:extLst>
                </p:cNvPr>
                <p:cNvPicPr/>
                <p:nvPr/>
              </p:nvPicPr>
              <p:blipFill>
                <a:blip r:embed="rId391"/>
                <a:stretch>
                  <a:fillRect/>
                </a:stretch>
              </p:blipFill>
              <p:spPr>
                <a:xfrm>
                  <a:off x="7332056" y="4424183"/>
                  <a:ext cx="12204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1" name="Ink 240">
                  <a:extLst>
                    <a:ext uri="{FF2B5EF4-FFF2-40B4-BE49-F238E27FC236}">
                      <a16:creationId xmlns:a16="http://schemas.microsoft.com/office/drawing/2014/main" id="{0427425A-FC6C-771F-3F1B-E5D1F02FF769}"/>
                    </a:ext>
                  </a:extLst>
                </p14:cNvPr>
                <p14:cNvContentPartPr/>
                <p14:nvPr/>
              </p14:nvContentPartPr>
              <p14:xfrm>
                <a:off x="7440416" y="5126903"/>
                <a:ext cx="507960" cy="46800"/>
              </p14:xfrm>
            </p:contentPart>
          </mc:Choice>
          <mc:Fallback>
            <p:pic>
              <p:nvPicPr>
                <p:cNvPr id="241" name="Ink 240">
                  <a:extLst>
                    <a:ext uri="{FF2B5EF4-FFF2-40B4-BE49-F238E27FC236}">
                      <a16:creationId xmlns:a16="http://schemas.microsoft.com/office/drawing/2014/main" id="{0427425A-FC6C-771F-3F1B-E5D1F02FF769}"/>
                    </a:ext>
                  </a:extLst>
                </p:cNvPr>
                <p:cNvPicPr/>
                <p:nvPr/>
              </p:nvPicPr>
              <p:blipFill>
                <a:blip r:embed="rId393"/>
                <a:stretch>
                  <a:fillRect/>
                </a:stretch>
              </p:blipFill>
              <p:spPr>
                <a:xfrm>
                  <a:off x="7431776" y="5117903"/>
                  <a:ext cx="525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2" name="Ink 241">
                  <a:extLst>
                    <a:ext uri="{FF2B5EF4-FFF2-40B4-BE49-F238E27FC236}">
                      <a16:creationId xmlns:a16="http://schemas.microsoft.com/office/drawing/2014/main" id="{0F515E1C-2A45-C21C-34C9-DFB67A82929F}"/>
                    </a:ext>
                  </a:extLst>
                </p14:cNvPr>
                <p14:cNvContentPartPr/>
                <p14:nvPr/>
              </p14:nvContentPartPr>
              <p14:xfrm>
                <a:off x="7313696" y="4315823"/>
                <a:ext cx="689760" cy="865080"/>
              </p14:xfrm>
            </p:contentPart>
          </mc:Choice>
          <mc:Fallback>
            <p:pic>
              <p:nvPicPr>
                <p:cNvPr id="242" name="Ink 241">
                  <a:extLst>
                    <a:ext uri="{FF2B5EF4-FFF2-40B4-BE49-F238E27FC236}">
                      <a16:creationId xmlns:a16="http://schemas.microsoft.com/office/drawing/2014/main" id="{0F515E1C-2A45-C21C-34C9-DFB67A82929F}"/>
                    </a:ext>
                  </a:extLst>
                </p:cNvPr>
                <p:cNvPicPr/>
                <p:nvPr/>
              </p:nvPicPr>
              <p:blipFill>
                <a:blip r:embed="rId395"/>
                <a:stretch>
                  <a:fillRect/>
                </a:stretch>
              </p:blipFill>
              <p:spPr>
                <a:xfrm>
                  <a:off x="7305056" y="4307183"/>
                  <a:ext cx="70740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3" name="Ink 242">
                  <a:extLst>
                    <a:ext uri="{FF2B5EF4-FFF2-40B4-BE49-F238E27FC236}">
                      <a16:creationId xmlns:a16="http://schemas.microsoft.com/office/drawing/2014/main" id="{5EBBCAF9-6CA1-11D7-0D9A-EFD988E4DC22}"/>
                    </a:ext>
                  </a:extLst>
                </p14:cNvPr>
                <p14:cNvContentPartPr/>
                <p14:nvPr/>
              </p14:nvContentPartPr>
              <p14:xfrm>
                <a:off x="7453016" y="5326703"/>
                <a:ext cx="36000" cy="134640"/>
              </p14:xfrm>
            </p:contentPart>
          </mc:Choice>
          <mc:Fallback>
            <p:pic>
              <p:nvPicPr>
                <p:cNvPr id="243" name="Ink 242">
                  <a:extLst>
                    <a:ext uri="{FF2B5EF4-FFF2-40B4-BE49-F238E27FC236}">
                      <a16:creationId xmlns:a16="http://schemas.microsoft.com/office/drawing/2014/main" id="{5EBBCAF9-6CA1-11D7-0D9A-EFD988E4DC22}"/>
                    </a:ext>
                  </a:extLst>
                </p:cNvPr>
                <p:cNvPicPr/>
                <p:nvPr/>
              </p:nvPicPr>
              <p:blipFill>
                <a:blip r:embed="rId397"/>
                <a:stretch>
                  <a:fillRect/>
                </a:stretch>
              </p:blipFill>
              <p:spPr>
                <a:xfrm>
                  <a:off x="7444016" y="5317703"/>
                  <a:ext cx="536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4" name="Ink 243">
                  <a:extLst>
                    <a:ext uri="{FF2B5EF4-FFF2-40B4-BE49-F238E27FC236}">
                      <a16:creationId xmlns:a16="http://schemas.microsoft.com/office/drawing/2014/main" id="{3C1C0AFE-6BDD-E565-C94B-2DA02FFE0CCF}"/>
                    </a:ext>
                  </a:extLst>
                </p14:cNvPr>
                <p14:cNvContentPartPr/>
                <p14:nvPr/>
              </p14:nvContentPartPr>
              <p14:xfrm>
                <a:off x="7422776" y="5300063"/>
                <a:ext cx="154800" cy="149040"/>
              </p14:xfrm>
            </p:contentPart>
          </mc:Choice>
          <mc:Fallback>
            <p:pic>
              <p:nvPicPr>
                <p:cNvPr id="244" name="Ink 243">
                  <a:extLst>
                    <a:ext uri="{FF2B5EF4-FFF2-40B4-BE49-F238E27FC236}">
                      <a16:creationId xmlns:a16="http://schemas.microsoft.com/office/drawing/2014/main" id="{3C1C0AFE-6BDD-E565-C94B-2DA02FFE0CCF}"/>
                    </a:ext>
                  </a:extLst>
                </p:cNvPr>
                <p:cNvPicPr/>
                <p:nvPr/>
              </p:nvPicPr>
              <p:blipFill>
                <a:blip r:embed="rId399"/>
                <a:stretch>
                  <a:fillRect/>
                </a:stretch>
              </p:blipFill>
              <p:spPr>
                <a:xfrm>
                  <a:off x="7413776" y="5291423"/>
                  <a:ext cx="1724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5" name="Ink 244">
                  <a:extLst>
                    <a:ext uri="{FF2B5EF4-FFF2-40B4-BE49-F238E27FC236}">
                      <a16:creationId xmlns:a16="http://schemas.microsoft.com/office/drawing/2014/main" id="{438FBA33-BBB5-E45E-2FB8-C3B63365E890}"/>
                    </a:ext>
                  </a:extLst>
                </p14:cNvPr>
                <p14:cNvContentPartPr/>
                <p14:nvPr/>
              </p14:nvContentPartPr>
              <p14:xfrm>
                <a:off x="7597016" y="5336423"/>
                <a:ext cx="92160" cy="101160"/>
              </p14:xfrm>
            </p:contentPart>
          </mc:Choice>
          <mc:Fallback>
            <p:pic>
              <p:nvPicPr>
                <p:cNvPr id="245" name="Ink 244">
                  <a:extLst>
                    <a:ext uri="{FF2B5EF4-FFF2-40B4-BE49-F238E27FC236}">
                      <a16:creationId xmlns:a16="http://schemas.microsoft.com/office/drawing/2014/main" id="{438FBA33-BBB5-E45E-2FB8-C3B63365E890}"/>
                    </a:ext>
                  </a:extLst>
                </p:cNvPr>
                <p:cNvPicPr/>
                <p:nvPr/>
              </p:nvPicPr>
              <p:blipFill>
                <a:blip r:embed="rId401"/>
                <a:stretch>
                  <a:fillRect/>
                </a:stretch>
              </p:blipFill>
              <p:spPr>
                <a:xfrm>
                  <a:off x="7588376" y="5327423"/>
                  <a:ext cx="1098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6" name="Ink 245">
                  <a:extLst>
                    <a:ext uri="{FF2B5EF4-FFF2-40B4-BE49-F238E27FC236}">
                      <a16:creationId xmlns:a16="http://schemas.microsoft.com/office/drawing/2014/main" id="{6283AF36-1164-3D0E-9D2F-A084EC30CB37}"/>
                    </a:ext>
                  </a:extLst>
                </p14:cNvPr>
                <p14:cNvContentPartPr/>
                <p14:nvPr/>
              </p14:nvContentPartPr>
              <p14:xfrm>
                <a:off x="7724096" y="5321303"/>
                <a:ext cx="96480" cy="110520"/>
              </p14:xfrm>
            </p:contentPart>
          </mc:Choice>
          <mc:Fallback>
            <p:pic>
              <p:nvPicPr>
                <p:cNvPr id="246" name="Ink 245">
                  <a:extLst>
                    <a:ext uri="{FF2B5EF4-FFF2-40B4-BE49-F238E27FC236}">
                      <a16:creationId xmlns:a16="http://schemas.microsoft.com/office/drawing/2014/main" id="{6283AF36-1164-3D0E-9D2F-A084EC30CB37}"/>
                    </a:ext>
                  </a:extLst>
                </p:cNvPr>
                <p:cNvPicPr/>
                <p:nvPr/>
              </p:nvPicPr>
              <p:blipFill>
                <a:blip r:embed="rId403"/>
                <a:stretch>
                  <a:fillRect/>
                </a:stretch>
              </p:blipFill>
              <p:spPr>
                <a:xfrm>
                  <a:off x="7715096" y="5312303"/>
                  <a:ext cx="114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7" name="Ink 246">
                  <a:extLst>
                    <a:ext uri="{FF2B5EF4-FFF2-40B4-BE49-F238E27FC236}">
                      <a16:creationId xmlns:a16="http://schemas.microsoft.com/office/drawing/2014/main" id="{09BE105B-B010-31F3-D8AF-93EC3D87F781}"/>
                    </a:ext>
                  </a:extLst>
                </p14:cNvPr>
                <p14:cNvContentPartPr/>
                <p14:nvPr/>
              </p14:nvContentPartPr>
              <p14:xfrm>
                <a:off x="8077976" y="4332023"/>
                <a:ext cx="655200" cy="870840"/>
              </p14:xfrm>
            </p:contentPart>
          </mc:Choice>
          <mc:Fallback>
            <p:pic>
              <p:nvPicPr>
                <p:cNvPr id="247" name="Ink 246">
                  <a:extLst>
                    <a:ext uri="{FF2B5EF4-FFF2-40B4-BE49-F238E27FC236}">
                      <a16:creationId xmlns:a16="http://schemas.microsoft.com/office/drawing/2014/main" id="{09BE105B-B010-31F3-D8AF-93EC3D87F781}"/>
                    </a:ext>
                  </a:extLst>
                </p:cNvPr>
                <p:cNvPicPr/>
                <p:nvPr/>
              </p:nvPicPr>
              <p:blipFill>
                <a:blip r:embed="rId405"/>
                <a:stretch>
                  <a:fillRect/>
                </a:stretch>
              </p:blipFill>
              <p:spPr>
                <a:xfrm>
                  <a:off x="8069336" y="4323383"/>
                  <a:ext cx="672840" cy="8884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8" name="Ink 247">
                  <a:extLst>
                    <a:ext uri="{FF2B5EF4-FFF2-40B4-BE49-F238E27FC236}">
                      <a16:creationId xmlns:a16="http://schemas.microsoft.com/office/drawing/2014/main" id="{BED20378-469E-3BF7-0E4C-635AF1ACD149}"/>
                    </a:ext>
                  </a:extLst>
                </p14:cNvPr>
                <p14:cNvContentPartPr/>
                <p14:nvPr/>
              </p14:nvContentPartPr>
              <p14:xfrm>
                <a:off x="8348336" y="5274503"/>
                <a:ext cx="134280" cy="172440"/>
              </p14:xfrm>
            </p:contentPart>
          </mc:Choice>
          <mc:Fallback>
            <p:pic>
              <p:nvPicPr>
                <p:cNvPr id="248" name="Ink 247">
                  <a:extLst>
                    <a:ext uri="{FF2B5EF4-FFF2-40B4-BE49-F238E27FC236}">
                      <a16:creationId xmlns:a16="http://schemas.microsoft.com/office/drawing/2014/main" id="{BED20378-469E-3BF7-0E4C-635AF1ACD149}"/>
                    </a:ext>
                  </a:extLst>
                </p:cNvPr>
                <p:cNvPicPr/>
                <p:nvPr/>
              </p:nvPicPr>
              <p:blipFill>
                <a:blip r:embed="rId407"/>
                <a:stretch>
                  <a:fillRect/>
                </a:stretch>
              </p:blipFill>
              <p:spPr>
                <a:xfrm>
                  <a:off x="8339696" y="5265863"/>
                  <a:ext cx="1519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9" name="Ink 248">
                  <a:extLst>
                    <a:ext uri="{FF2B5EF4-FFF2-40B4-BE49-F238E27FC236}">
                      <a16:creationId xmlns:a16="http://schemas.microsoft.com/office/drawing/2014/main" id="{83135D62-D00E-B15B-CB6E-9D565B585B28}"/>
                    </a:ext>
                  </a:extLst>
                </p14:cNvPr>
                <p14:cNvContentPartPr/>
                <p14:nvPr/>
              </p14:nvContentPartPr>
              <p14:xfrm>
                <a:off x="8561456" y="5290703"/>
                <a:ext cx="15840" cy="131040"/>
              </p14:xfrm>
            </p:contentPart>
          </mc:Choice>
          <mc:Fallback>
            <p:pic>
              <p:nvPicPr>
                <p:cNvPr id="249" name="Ink 248">
                  <a:extLst>
                    <a:ext uri="{FF2B5EF4-FFF2-40B4-BE49-F238E27FC236}">
                      <a16:creationId xmlns:a16="http://schemas.microsoft.com/office/drawing/2014/main" id="{83135D62-D00E-B15B-CB6E-9D565B585B28}"/>
                    </a:ext>
                  </a:extLst>
                </p:cNvPr>
                <p:cNvPicPr/>
                <p:nvPr/>
              </p:nvPicPr>
              <p:blipFill>
                <a:blip r:embed="rId409"/>
                <a:stretch>
                  <a:fillRect/>
                </a:stretch>
              </p:blipFill>
              <p:spPr>
                <a:xfrm>
                  <a:off x="8552456" y="5282063"/>
                  <a:ext cx="334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0" name="Ink 249">
                  <a:extLst>
                    <a:ext uri="{FF2B5EF4-FFF2-40B4-BE49-F238E27FC236}">
                      <a16:creationId xmlns:a16="http://schemas.microsoft.com/office/drawing/2014/main" id="{DCC1AE5D-8C4E-02DF-C15D-0FD558AE9084}"/>
                    </a:ext>
                  </a:extLst>
                </p14:cNvPr>
                <p14:cNvContentPartPr/>
                <p14:nvPr/>
              </p14:nvContentPartPr>
              <p14:xfrm>
                <a:off x="8635256" y="5289263"/>
                <a:ext cx="71640" cy="118080"/>
              </p14:xfrm>
            </p:contentPart>
          </mc:Choice>
          <mc:Fallback>
            <p:pic>
              <p:nvPicPr>
                <p:cNvPr id="250" name="Ink 249">
                  <a:extLst>
                    <a:ext uri="{FF2B5EF4-FFF2-40B4-BE49-F238E27FC236}">
                      <a16:creationId xmlns:a16="http://schemas.microsoft.com/office/drawing/2014/main" id="{DCC1AE5D-8C4E-02DF-C15D-0FD558AE9084}"/>
                    </a:ext>
                  </a:extLst>
                </p:cNvPr>
                <p:cNvPicPr/>
                <p:nvPr/>
              </p:nvPicPr>
              <p:blipFill>
                <a:blip r:embed="rId411"/>
                <a:stretch>
                  <a:fillRect/>
                </a:stretch>
              </p:blipFill>
              <p:spPr>
                <a:xfrm>
                  <a:off x="8626256" y="5280263"/>
                  <a:ext cx="892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7" name="Ink 256">
                  <a:extLst>
                    <a:ext uri="{FF2B5EF4-FFF2-40B4-BE49-F238E27FC236}">
                      <a16:creationId xmlns:a16="http://schemas.microsoft.com/office/drawing/2014/main" id="{61F180E1-F85F-E114-47AE-7353BA661288}"/>
                    </a:ext>
                  </a:extLst>
                </p14:cNvPr>
                <p14:cNvContentPartPr/>
                <p14:nvPr/>
              </p14:nvContentPartPr>
              <p14:xfrm>
                <a:off x="7377416" y="4144463"/>
                <a:ext cx="7920" cy="115920"/>
              </p14:xfrm>
            </p:contentPart>
          </mc:Choice>
          <mc:Fallback>
            <p:pic>
              <p:nvPicPr>
                <p:cNvPr id="257" name="Ink 256">
                  <a:extLst>
                    <a:ext uri="{FF2B5EF4-FFF2-40B4-BE49-F238E27FC236}">
                      <a16:creationId xmlns:a16="http://schemas.microsoft.com/office/drawing/2014/main" id="{61F180E1-F85F-E114-47AE-7353BA661288}"/>
                    </a:ext>
                  </a:extLst>
                </p:cNvPr>
                <p:cNvPicPr/>
                <p:nvPr/>
              </p:nvPicPr>
              <p:blipFill>
                <a:blip r:embed="rId413"/>
                <a:stretch>
                  <a:fillRect/>
                </a:stretch>
              </p:blipFill>
              <p:spPr>
                <a:xfrm>
                  <a:off x="7368776" y="4135823"/>
                  <a:ext cx="25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8" name="Ink 257">
                  <a:extLst>
                    <a:ext uri="{FF2B5EF4-FFF2-40B4-BE49-F238E27FC236}">
                      <a16:creationId xmlns:a16="http://schemas.microsoft.com/office/drawing/2014/main" id="{42F5E129-FC3E-D592-6339-1FB81547EAD8}"/>
                    </a:ext>
                  </a:extLst>
                </p14:cNvPr>
                <p14:cNvContentPartPr/>
                <p14:nvPr/>
              </p14:nvContentPartPr>
              <p14:xfrm>
                <a:off x="7446176" y="4145903"/>
                <a:ext cx="63000" cy="118800"/>
              </p14:xfrm>
            </p:contentPart>
          </mc:Choice>
          <mc:Fallback>
            <p:pic>
              <p:nvPicPr>
                <p:cNvPr id="258" name="Ink 257">
                  <a:extLst>
                    <a:ext uri="{FF2B5EF4-FFF2-40B4-BE49-F238E27FC236}">
                      <a16:creationId xmlns:a16="http://schemas.microsoft.com/office/drawing/2014/main" id="{42F5E129-FC3E-D592-6339-1FB81547EAD8}"/>
                    </a:ext>
                  </a:extLst>
                </p:cNvPr>
                <p:cNvPicPr/>
                <p:nvPr/>
              </p:nvPicPr>
              <p:blipFill>
                <a:blip r:embed="rId415"/>
                <a:stretch>
                  <a:fillRect/>
                </a:stretch>
              </p:blipFill>
              <p:spPr>
                <a:xfrm>
                  <a:off x="7437536" y="4136903"/>
                  <a:ext cx="806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9" name="Ink 258">
                  <a:extLst>
                    <a:ext uri="{FF2B5EF4-FFF2-40B4-BE49-F238E27FC236}">
                      <a16:creationId xmlns:a16="http://schemas.microsoft.com/office/drawing/2014/main" id="{2230EEFC-4B70-3C3A-A0C5-9CF8259A9ADD}"/>
                    </a:ext>
                  </a:extLst>
                </p14:cNvPr>
                <p14:cNvContentPartPr/>
                <p14:nvPr/>
              </p14:nvContentPartPr>
              <p14:xfrm>
                <a:off x="7592696" y="4113503"/>
                <a:ext cx="91800" cy="128880"/>
              </p14:xfrm>
            </p:contentPart>
          </mc:Choice>
          <mc:Fallback>
            <p:pic>
              <p:nvPicPr>
                <p:cNvPr id="259" name="Ink 258">
                  <a:extLst>
                    <a:ext uri="{FF2B5EF4-FFF2-40B4-BE49-F238E27FC236}">
                      <a16:creationId xmlns:a16="http://schemas.microsoft.com/office/drawing/2014/main" id="{2230EEFC-4B70-3C3A-A0C5-9CF8259A9ADD}"/>
                    </a:ext>
                  </a:extLst>
                </p:cNvPr>
                <p:cNvPicPr/>
                <p:nvPr/>
              </p:nvPicPr>
              <p:blipFill>
                <a:blip r:embed="rId417"/>
                <a:stretch>
                  <a:fillRect/>
                </a:stretch>
              </p:blipFill>
              <p:spPr>
                <a:xfrm>
                  <a:off x="7583696" y="4104503"/>
                  <a:ext cx="1094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60" name="Ink 259">
                  <a:extLst>
                    <a:ext uri="{FF2B5EF4-FFF2-40B4-BE49-F238E27FC236}">
                      <a16:creationId xmlns:a16="http://schemas.microsoft.com/office/drawing/2014/main" id="{E993B419-03EA-7AB5-7343-878971BCDD67}"/>
                    </a:ext>
                  </a:extLst>
                </p14:cNvPr>
                <p14:cNvContentPartPr/>
                <p14:nvPr/>
              </p14:nvContentPartPr>
              <p14:xfrm>
                <a:off x="8350856" y="4143023"/>
                <a:ext cx="21240" cy="119520"/>
              </p14:xfrm>
            </p:contentPart>
          </mc:Choice>
          <mc:Fallback>
            <p:pic>
              <p:nvPicPr>
                <p:cNvPr id="260" name="Ink 259">
                  <a:extLst>
                    <a:ext uri="{FF2B5EF4-FFF2-40B4-BE49-F238E27FC236}">
                      <a16:creationId xmlns:a16="http://schemas.microsoft.com/office/drawing/2014/main" id="{E993B419-03EA-7AB5-7343-878971BCDD67}"/>
                    </a:ext>
                  </a:extLst>
                </p:cNvPr>
                <p:cNvPicPr/>
                <p:nvPr/>
              </p:nvPicPr>
              <p:blipFill>
                <a:blip r:embed="rId419"/>
                <a:stretch>
                  <a:fillRect/>
                </a:stretch>
              </p:blipFill>
              <p:spPr>
                <a:xfrm>
                  <a:off x="8342216" y="4134383"/>
                  <a:ext cx="388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61" name="Ink 260">
                  <a:extLst>
                    <a:ext uri="{FF2B5EF4-FFF2-40B4-BE49-F238E27FC236}">
                      <a16:creationId xmlns:a16="http://schemas.microsoft.com/office/drawing/2014/main" id="{D1ABAA3B-1DFA-B494-48A9-E0F9929FC0EE}"/>
                    </a:ext>
                  </a:extLst>
                </p14:cNvPr>
                <p14:cNvContentPartPr/>
                <p14:nvPr/>
              </p14:nvContentPartPr>
              <p14:xfrm>
                <a:off x="8441576" y="4139783"/>
                <a:ext cx="57960" cy="112320"/>
              </p14:xfrm>
            </p:contentPart>
          </mc:Choice>
          <mc:Fallback>
            <p:pic>
              <p:nvPicPr>
                <p:cNvPr id="261" name="Ink 260">
                  <a:extLst>
                    <a:ext uri="{FF2B5EF4-FFF2-40B4-BE49-F238E27FC236}">
                      <a16:creationId xmlns:a16="http://schemas.microsoft.com/office/drawing/2014/main" id="{D1ABAA3B-1DFA-B494-48A9-E0F9929FC0EE}"/>
                    </a:ext>
                  </a:extLst>
                </p:cNvPr>
                <p:cNvPicPr/>
                <p:nvPr/>
              </p:nvPicPr>
              <p:blipFill>
                <a:blip r:embed="rId421"/>
                <a:stretch>
                  <a:fillRect/>
                </a:stretch>
              </p:blipFill>
              <p:spPr>
                <a:xfrm>
                  <a:off x="8432936" y="4130783"/>
                  <a:ext cx="75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2" name="Ink 261">
                  <a:extLst>
                    <a:ext uri="{FF2B5EF4-FFF2-40B4-BE49-F238E27FC236}">
                      <a16:creationId xmlns:a16="http://schemas.microsoft.com/office/drawing/2014/main" id="{613CBB5C-8A95-A6A9-E400-C151E0E40241}"/>
                    </a:ext>
                  </a:extLst>
                </p14:cNvPr>
                <p14:cNvContentPartPr/>
                <p14:nvPr/>
              </p14:nvContentPartPr>
              <p14:xfrm>
                <a:off x="8538776" y="4133303"/>
                <a:ext cx="86400" cy="114480"/>
              </p14:xfrm>
            </p:contentPart>
          </mc:Choice>
          <mc:Fallback>
            <p:pic>
              <p:nvPicPr>
                <p:cNvPr id="262" name="Ink 261">
                  <a:extLst>
                    <a:ext uri="{FF2B5EF4-FFF2-40B4-BE49-F238E27FC236}">
                      <a16:creationId xmlns:a16="http://schemas.microsoft.com/office/drawing/2014/main" id="{613CBB5C-8A95-A6A9-E400-C151E0E40241}"/>
                    </a:ext>
                  </a:extLst>
                </p:cNvPr>
                <p:cNvPicPr/>
                <p:nvPr/>
              </p:nvPicPr>
              <p:blipFill>
                <a:blip r:embed="rId423"/>
                <a:stretch>
                  <a:fillRect/>
                </a:stretch>
              </p:blipFill>
              <p:spPr>
                <a:xfrm>
                  <a:off x="8529776" y="4124303"/>
                  <a:ext cx="104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76" name="Ink 275">
                  <a:extLst>
                    <a:ext uri="{FF2B5EF4-FFF2-40B4-BE49-F238E27FC236}">
                      <a16:creationId xmlns:a16="http://schemas.microsoft.com/office/drawing/2014/main" id="{81BF4298-7507-FE7F-EB81-C86822F44A9D}"/>
                    </a:ext>
                  </a:extLst>
                </p14:cNvPr>
                <p14:cNvContentPartPr/>
                <p14:nvPr/>
              </p14:nvContentPartPr>
              <p14:xfrm>
                <a:off x="7626896" y="5532623"/>
                <a:ext cx="175680" cy="29160"/>
              </p14:xfrm>
            </p:contentPart>
          </mc:Choice>
          <mc:Fallback>
            <p:pic>
              <p:nvPicPr>
                <p:cNvPr id="276" name="Ink 275">
                  <a:extLst>
                    <a:ext uri="{FF2B5EF4-FFF2-40B4-BE49-F238E27FC236}">
                      <a16:creationId xmlns:a16="http://schemas.microsoft.com/office/drawing/2014/main" id="{81BF4298-7507-FE7F-EB81-C86822F44A9D}"/>
                    </a:ext>
                  </a:extLst>
                </p:cNvPr>
                <p:cNvPicPr/>
                <p:nvPr/>
              </p:nvPicPr>
              <p:blipFill>
                <a:blip r:embed="rId425"/>
                <a:stretch>
                  <a:fillRect/>
                </a:stretch>
              </p:blipFill>
              <p:spPr>
                <a:xfrm>
                  <a:off x="7617896" y="5523623"/>
                  <a:ext cx="193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77" name="Ink 276">
                  <a:extLst>
                    <a:ext uri="{FF2B5EF4-FFF2-40B4-BE49-F238E27FC236}">
                      <a16:creationId xmlns:a16="http://schemas.microsoft.com/office/drawing/2014/main" id="{AC31950A-F274-BD91-E9E3-69300DF1EA3C}"/>
                    </a:ext>
                  </a:extLst>
                </p14:cNvPr>
                <p14:cNvContentPartPr/>
                <p14:nvPr/>
              </p14:nvContentPartPr>
              <p14:xfrm>
                <a:off x="8552096" y="5510663"/>
                <a:ext cx="194760" cy="25920"/>
              </p14:xfrm>
            </p:contentPart>
          </mc:Choice>
          <mc:Fallback>
            <p:pic>
              <p:nvPicPr>
                <p:cNvPr id="277" name="Ink 276">
                  <a:extLst>
                    <a:ext uri="{FF2B5EF4-FFF2-40B4-BE49-F238E27FC236}">
                      <a16:creationId xmlns:a16="http://schemas.microsoft.com/office/drawing/2014/main" id="{AC31950A-F274-BD91-E9E3-69300DF1EA3C}"/>
                    </a:ext>
                  </a:extLst>
                </p:cNvPr>
                <p:cNvPicPr/>
                <p:nvPr/>
              </p:nvPicPr>
              <p:blipFill>
                <a:blip r:embed="rId427"/>
                <a:stretch>
                  <a:fillRect/>
                </a:stretch>
              </p:blipFill>
              <p:spPr>
                <a:xfrm>
                  <a:off x="8543456" y="5502023"/>
                  <a:ext cx="212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1" name="Ink 250">
                  <a:extLst>
                    <a:ext uri="{FF2B5EF4-FFF2-40B4-BE49-F238E27FC236}">
                      <a16:creationId xmlns:a16="http://schemas.microsoft.com/office/drawing/2014/main" id="{F0BC803D-37B5-8E2D-487D-1E101A0C228A}"/>
                    </a:ext>
                  </a:extLst>
                </p14:cNvPr>
                <p14:cNvContentPartPr/>
                <p14:nvPr/>
              </p14:nvContentPartPr>
              <p14:xfrm>
                <a:off x="8971136" y="4243103"/>
                <a:ext cx="743760" cy="996480"/>
              </p14:xfrm>
            </p:contentPart>
          </mc:Choice>
          <mc:Fallback>
            <p:pic>
              <p:nvPicPr>
                <p:cNvPr id="251" name="Ink 250">
                  <a:extLst>
                    <a:ext uri="{FF2B5EF4-FFF2-40B4-BE49-F238E27FC236}">
                      <a16:creationId xmlns:a16="http://schemas.microsoft.com/office/drawing/2014/main" id="{F0BC803D-37B5-8E2D-487D-1E101A0C228A}"/>
                    </a:ext>
                  </a:extLst>
                </p:cNvPr>
                <p:cNvPicPr/>
                <p:nvPr/>
              </p:nvPicPr>
              <p:blipFill>
                <a:blip r:embed="rId429"/>
                <a:stretch>
                  <a:fillRect/>
                </a:stretch>
              </p:blipFill>
              <p:spPr>
                <a:xfrm>
                  <a:off x="8962496" y="4234103"/>
                  <a:ext cx="761400" cy="10141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2" name="Ink 251">
                  <a:extLst>
                    <a:ext uri="{FF2B5EF4-FFF2-40B4-BE49-F238E27FC236}">
                      <a16:creationId xmlns:a16="http://schemas.microsoft.com/office/drawing/2014/main" id="{EC35DC9A-199F-0699-F98F-14F085810034}"/>
                    </a:ext>
                  </a:extLst>
                </p14:cNvPr>
                <p14:cNvContentPartPr/>
                <p14:nvPr/>
              </p14:nvContentPartPr>
              <p14:xfrm>
                <a:off x="9163016" y="5276663"/>
                <a:ext cx="54000" cy="234000"/>
              </p14:xfrm>
            </p:contentPart>
          </mc:Choice>
          <mc:Fallback>
            <p:pic>
              <p:nvPicPr>
                <p:cNvPr id="252" name="Ink 251">
                  <a:extLst>
                    <a:ext uri="{FF2B5EF4-FFF2-40B4-BE49-F238E27FC236}">
                      <a16:creationId xmlns:a16="http://schemas.microsoft.com/office/drawing/2014/main" id="{EC35DC9A-199F-0699-F98F-14F085810034}"/>
                    </a:ext>
                  </a:extLst>
                </p:cNvPr>
                <p:cNvPicPr/>
                <p:nvPr/>
              </p:nvPicPr>
              <p:blipFill>
                <a:blip r:embed="rId431"/>
                <a:stretch>
                  <a:fillRect/>
                </a:stretch>
              </p:blipFill>
              <p:spPr>
                <a:xfrm>
                  <a:off x="9154016" y="5268023"/>
                  <a:ext cx="716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3" name="Ink 252">
                  <a:extLst>
                    <a:ext uri="{FF2B5EF4-FFF2-40B4-BE49-F238E27FC236}">
                      <a16:creationId xmlns:a16="http://schemas.microsoft.com/office/drawing/2014/main" id="{774F38C5-04EB-7F03-E693-1AB25CA5F2A9}"/>
                    </a:ext>
                  </a:extLst>
                </p14:cNvPr>
                <p14:cNvContentPartPr/>
                <p14:nvPr/>
              </p14:nvContentPartPr>
              <p14:xfrm>
                <a:off x="9250136" y="5369543"/>
                <a:ext cx="45360" cy="92880"/>
              </p14:xfrm>
            </p:contentPart>
          </mc:Choice>
          <mc:Fallback>
            <p:pic>
              <p:nvPicPr>
                <p:cNvPr id="253" name="Ink 252">
                  <a:extLst>
                    <a:ext uri="{FF2B5EF4-FFF2-40B4-BE49-F238E27FC236}">
                      <a16:creationId xmlns:a16="http://schemas.microsoft.com/office/drawing/2014/main" id="{774F38C5-04EB-7F03-E693-1AB25CA5F2A9}"/>
                    </a:ext>
                  </a:extLst>
                </p:cNvPr>
                <p:cNvPicPr/>
                <p:nvPr/>
              </p:nvPicPr>
              <p:blipFill>
                <a:blip r:embed="rId433"/>
                <a:stretch>
                  <a:fillRect/>
                </a:stretch>
              </p:blipFill>
              <p:spPr>
                <a:xfrm>
                  <a:off x="9241496" y="5360903"/>
                  <a:ext cx="630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4" name="Ink 253">
                  <a:extLst>
                    <a:ext uri="{FF2B5EF4-FFF2-40B4-BE49-F238E27FC236}">
                      <a16:creationId xmlns:a16="http://schemas.microsoft.com/office/drawing/2014/main" id="{BDC9E504-B687-6480-EFA2-E503119FCFE4}"/>
                    </a:ext>
                  </a:extLst>
                </p14:cNvPr>
                <p14:cNvContentPartPr/>
                <p14:nvPr/>
              </p14:nvContentPartPr>
              <p14:xfrm>
                <a:off x="9357416" y="5267303"/>
                <a:ext cx="220680" cy="186120"/>
              </p14:xfrm>
            </p:contentPart>
          </mc:Choice>
          <mc:Fallback>
            <p:pic>
              <p:nvPicPr>
                <p:cNvPr id="254" name="Ink 253">
                  <a:extLst>
                    <a:ext uri="{FF2B5EF4-FFF2-40B4-BE49-F238E27FC236}">
                      <a16:creationId xmlns:a16="http://schemas.microsoft.com/office/drawing/2014/main" id="{BDC9E504-B687-6480-EFA2-E503119FCFE4}"/>
                    </a:ext>
                  </a:extLst>
                </p:cNvPr>
                <p:cNvPicPr/>
                <p:nvPr/>
              </p:nvPicPr>
              <p:blipFill>
                <a:blip r:embed="rId435"/>
                <a:stretch>
                  <a:fillRect/>
                </a:stretch>
              </p:blipFill>
              <p:spPr>
                <a:xfrm>
                  <a:off x="9348416" y="5258303"/>
                  <a:ext cx="2383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78" name="Ink 277">
                  <a:extLst>
                    <a:ext uri="{FF2B5EF4-FFF2-40B4-BE49-F238E27FC236}">
                      <a16:creationId xmlns:a16="http://schemas.microsoft.com/office/drawing/2014/main" id="{8E9B64DB-79A8-FD65-F3F8-7F07156AC030}"/>
                    </a:ext>
                  </a:extLst>
                </p14:cNvPr>
                <p14:cNvContentPartPr/>
                <p14:nvPr/>
              </p14:nvContentPartPr>
              <p14:xfrm>
                <a:off x="9488096" y="5543423"/>
                <a:ext cx="164160" cy="30600"/>
              </p14:xfrm>
            </p:contentPart>
          </mc:Choice>
          <mc:Fallback>
            <p:pic>
              <p:nvPicPr>
                <p:cNvPr id="278" name="Ink 277">
                  <a:extLst>
                    <a:ext uri="{FF2B5EF4-FFF2-40B4-BE49-F238E27FC236}">
                      <a16:creationId xmlns:a16="http://schemas.microsoft.com/office/drawing/2014/main" id="{8E9B64DB-79A8-FD65-F3F8-7F07156AC030}"/>
                    </a:ext>
                  </a:extLst>
                </p:cNvPr>
                <p:cNvPicPr/>
                <p:nvPr/>
              </p:nvPicPr>
              <p:blipFill>
                <a:blip r:embed="rId437"/>
                <a:stretch>
                  <a:fillRect/>
                </a:stretch>
              </p:blipFill>
              <p:spPr>
                <a:xfrm>
                  <a:off x="9479456" y="5534783"/>
                  <a:ext cx="181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9" name="Ink 278">
                  <a:extLst>
                    <a:ext uri="{FF2B5EF4-FFF2-40B4-BE49-F238E27FC236}">
                      <a16:creationId xmlns:a16="http://schemas.microsoft.com/office/drawing/2014/main" id="{03CE1FBF-BC40-6C0E-309D-D239EE17B700}"/>
                    </a:ext>
                  </a:extLst>
                </p14:cNvPr>
                <p14:cNvContentPartPr/>
                <p14:nvPr/>
              </p14:nvContentPartPr>
              <p14:xfrm>
                <a:off x="9814256" y="3882743"/>
                <a:ext cx="170640" cy="7200"/>
              </p14:xfrm>
            </p:contentPart>
          </mc:Choice>
          <mc:Fallback>
            <p:pic>
              <p:nvPicPr>
                <p:cNvPr id="279" name="Ink 278">
                  <a:extLst>
                    <a:ext uri="{FF2B5EF4-FFF2-40B4-BE49-F238E27FC236}">
                      <a16:creationId xmlns:a16="http://schemas.microsoft.com/office/drawing/2014/main" id="{03CE1FBF-BC40-6C0E-309D-D239EE17B700}"/>
                    </a:ext>
                  </a:extLst>
                </p:cNvPr>
                <p:cNvPicPr/>
                <p:nvPr/>
              </p:nvPicPr>
              <p:blipFill>
                <a:blip r:embed="rId439"/>
                <a:stretch>
                  <a:fillRect/>
                </a:stretch>
              </p:blipFill>
              <p:spPr>
                <a:xfrm>
                  <a:off x="9805256" y="3873743"/>
                  <a:ext cx="1882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80" name="Ink 279">
                  <a:extLst>
                    <a:ext uri="{FF2B5EF4-FFF2-40B4-BE49-F238E27FC236}">
                      <a16:creationId xmlns:a16="http://schemas.microsoft.com/office/drawing/2014/main" id="{8F5483AB-B323-5853-FFD0-50E6904D5AA8}"/>
                    </a:ext>
                  </a:extLst>
                </p14:cNvPr>
                <p14:cNvContentPartPr/>
                <p14:nvPr/>
              </p14:nvContentPartPr>
              <p14:xfrm>
                <a:off x="9807776" y="3983183"/>
                <a:ext cx="138600" cy="6840"/>
              </p14:xfrm>
            </p:contentPart>
          </mc:Choice>
          <mc:Fallback>
            <p:pic>
              <p:nvPicPr>
                <p:cNvPr id="280" name="Ink 279">
                  <a:extLst>
                    <a:ext uri="{FF2B5EF4-FFF2-40B4-BE49-F238E27FC236}">
                      <a16:creationId xmlns:a16="http://schemas.microsoft.com/office/drawing/2014/main" id="{8F5483AB-B323-5853-FFD0-50E6904D5AA8}"/>
                    </a:ext>
                  </a:extLst>
                </p:cNvPr>
                <p:cNvPicPr/>
                <p:nvPr/>
              </p:nvPicPr>
              <p:blipFill>
                <a:blip r:embed="rId441"/>
                <a:stretch>
                  <a:fillRect/>
                </a:stretch>
              </p:blipFill>
              <p:spPr>
                <a:xfrm>
                  <a:off x="9798776" y="3974183"/>
                  <a:ext cx="1562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90" name="Ink 289">
                  <a:extLst>
                    <a:ext uri="{FF2B5EF4-FFF2-40B4-BE49-F238E27FC236}">
                      <a16:creationId xmlns:a16="http://schemas.microsoft.com/office/drawing/2014/main" id="{28B4439A-D402-7720-8C56-4EB9AC978422}"/>
                    </a:ext>
                  </a:extLst>
                </p14:cNvPr>
                <p14:cNvContentPartPr/>
                <p14:nvPr/>
              </p14:nvContentPartPr>
              <p14:xfrm>
                <a:off x="7915976" y="2077703"/>
                <a:ext cx="940320" cy="1875240"/>
              </p14:xfrm>
            </p:contentPart>
          </mc:Choice>
          <mc:Fallback>
            <p:pic>
              <p:nvPicPr>
                <p:cNvPr id="290" name="Ink 289">
                  <a:extLst>
                    <a:ext uri="{FF2B5EF4-FFF2-40B4-BE49-F238E27FC236}">
                      <a16:creationId xmlns:a16="http://schemas.microsoft.com/office/drawing/2014/main" id="{28B4439A-D402-7720-8C56-4EB9AC978422}"/>
                    </a:ext>
                  </a:extLst>
                </p:cNvPr>
                <p:cNvPicPr/>
                <p:nvPr/>
              </p:nvPicPr>
              <p:blipFill>
                <a:blip r:embed="rId443"/>
                <a:stretch>
                  <a:fillRect/>
                </a:stretch>
              </p:blipFill>
              <p:spPr>
                <a:xfrm>
                  <a:off x="7907336" y="2069063"/>
                  <a:ext cx="957960" cy="18928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91" name="Ink 290">
                  <a:extLst>
                    <a:ext uri="{FF2B5EF4-FFF2-40B4-BE49-F238E27FC236}">
                      <a16:creationId xmlns:a16="http://schemas.microsoft.com/office/drawing/2014/main" id="{7E6DC0BF-F407-50CA-FCE0-BA4769819394}"/>
                    </a:ext>
                  </a:extLst>
                </p14:cNvPr>
                <p14:cNvContentPartPr/>
                <p14:nvPr/>
              </p14:nvContentPartPr>
              <p14:xfrm>
                <a:off x="7878536" y="3838823"/>
                <a:ext cx="61920" cy="129240"/>
              </p14:xfrm>
            </p:contentPart>
          </mc:Choice>
          <mc:Fallback>
            <p:pic>
              <p:nvPicPr>
                <p:cNvPr id="291" name="Ink 290">
                  <a:extLst>
                    <a:ext uri="{FF2B5EF4-FFF2-40B4-BE49-F238E27FC236}">
                      <a16:creationId xmlns:a16="http://schemas.microsoft.com/office/drawing/2014/main" id="{7E6DC0BF-F407-50CA-FCE0-BA4769819394}"/>
                    </a:ext>
                  </a:extLst>
                </p:cNvPr>
                <p:cNvPicPr/>
                <p:nvPr/>
              </p:nvPicPr>
              <p:blipFill>
                <a:blip r:embed="rId445"/>
                <a:stretch>
                  <a:fillRect/>
                </a:stretch>
              </p:blipFill>
              <p:spPr>
                <a:xfrm>
                  <a:off x="7869896" y="3830183"/>
                  <a:ext cx="795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92" name="Ink 291">
                  <a:extLst>
                    <a:ext uri="{FF2B5EF4-FFF2-40B4-BE49-F238E27FC236}">
                      <a16:creationId xmlns:a16="http://schemas.microsoft.com/office/drawing/2014/main" id="{1F1D0012-009D-EB90-3C41-23FB20099AD0}"/>
                    </a:ext>
                  </a:extLst>
                </p14:cNvPr>
                <p14:cNvContentPartPr/>
                <p14:nvPr/>
              </p14:nvContentPartPr>
              <p14:xfrm>
                <a:off x="7964216" y="3889223"/>
                <a:ext cx="52200" cy="55440"/>
              </p14:xfrm>
            </p:contentPart>
          </mc:Choice>
          <mc:Fallback>
            <p:pic>
              <p:nvPicPr>
                <p:cNvPr id="292" name="Ink 291">
                  <a:extLst>
                    <a:ext uri="{FF2B5EF4-FFF2-40B4-BE49-F238E27FC236}">
                      <a16:creationId xmlns:a16="http://schemas.microsoft.com/office/drawing/2014/main" id="{1F1D0012-009D-EB90-3C41-23FB20099AD0}"/>
                    </a:ext>
                  </a:extLst>
                </p:cNvPr>
                <p:cNvPicPr/>
                <p:nvPr/>
              </p:nvPicPr>
              <p:blipFill>
                <a:blip r:embed="rId447"/>
                <a:stretch>
                  <a:fillRect/>
                </a:stretch>
              </p:blipFill>
              <p:spPr>
                <a:xfrm>
                  <a:off x="7955576" y="3880583"/>
                  <a:ext cx="698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94" name="Ink 293">
                  <a:extLst>
                    <a:ext uri="{FF2B5EF4-FFF2-40B4-BE49-F238E27FC236}">
                      <a16:creationId xmlns:a16="http://schemas.microsoft.com/office/drawing/2014/main" id="{CBC5964D-DA62-3885-BDCF-AECABC7C7A9F}"/>
                    </a:ext>
                  </a:extLst>
                </p14:cNvPr>
                <p14:cNvContentPartPr/>
                <p14:nvPr/>
              </p14:nvContentPartPr>
              <p14:xfrm>
                <a:off x="9509336" y="4257863"/>
                <a:ext cx="1333440" cy="390960"/>
              </p14:xfrm>
            </p:contentPart>
          </mc:Choice>
          <mc:Fallback>
            <p:pic>
              <p:nvPicPr>
                <p:cNvPr id="294" name="Ink 293">
                  <a:extLst>
                    <a:ext uri="{FF2B5EF4-FFF2-40B4-BE49-F238E27FC236}">
                      <a16:creationId xmlns:a16="http://schemas.microsoft.com/office/drawing/2014/main" id="{CBC5964D-DA62-3885-BDCF-AECABC7C7A9F}"/>
                    </a:ext>
                  </a:extLst>
                </p:cNvPr>
                <p:cNvPicPr/>
                <p:nvPr/>
              </p:nvPicPr>
              <p:blipFill>
                <a:blip r:embed="rId449"/>
                <a:stretch>
                  <a:fillRect/>
                </a:stretch>
              </p:blipFill>
              <p:spPr>
                <a:xfrm>
                  <a:off x="9500336" y="4249223"/>
                  <a:ext cx="135108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95" name="Ink 294">
                  <a:extLst>
                    <a:ext uri="{FF2B5EF4-FFF2-40B4-BE49-F238E27FC236}">
                      <a16:creationId xmlns:a16="http://schemas.microsoft.com/office/drawing/2014/main" id="{2AFD8A8F-65BA-6FFA-6298-F3F1EFE6E209}"/>
                    </a:ext>
                  </a:extLst>
                </p14:cNvPr>
                <p14:cNvContentPartPr/>
                <p14:nvPr/>
              </p14:nvContentPartPr>
              <p14:xfrm>
                <a:off x="9471536" y="4565663"/>
                <a:ext cx="142560" cy="127800"/>
              </p14:xfrm>
            </p:contentPart>
          </mc:Choice>
          <mc:Fallback>
            <p:pic>
              <p:nvPicPr>
                <p:cNvPr id="295" name="Ink 294">
                  <a:extLst>
                    <a:ext uri="{FF2B5EF4-FFF2-40B4-BE49-F238E27FC236}">
                      <a16:creationId xmlns:a16="http://schemas.microsoft.com/office/drawing/2014/main" id="{2AFD8A8F-65BA-6FFA-6298-F3F1EFE6E209}"/>
                    </a:ext>
                  </a:extLst>
                </p:cNvPr>
                <p:cNvPicPr/>
                <p:nvPr/>
              </p:nvPicPr>
              <p:blipFill>
                <a:blip r:embed="rId451"/>
                <a:stretch>
                  <a:fillRect/>
                </a:stretch>
              </p:blipFill>
              <p:spPr>
                <a:xfrm>
                  <a:off x="9462896" y="4557023"/>
                  <a:ext cx="1602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96" name="Ink 295">
                  <a:extLst>
                    <a:ext uri="{FF2B5EF4-FFF2-40B4-BE49-F238E27FC236}">
                      <a16:creationId xmlns:a16="http://schemas.microsoft.com/office/drawing/2014/main" id="{5DB106FB-3148-84C3-8C6C-08C40D67276D}"/>
                    </a:ext>
                  </a:extLst>
                </p14:cNvPr>
                <p14:cNvContentPartPr/>
                <p14:nvPr/>
              </p14:nvContentPartPr>
              <p14:xfrm>
                <a:off x="8458136" y="4439303"/>
                <a:ext cx="1444320" cy="302400"/>
              </p14:xfrm>
            </p:contentPart>
          </mc:Choice>
          <mc:Fallback>
            <p:pic>
              <p:nvPicPr>
                <p:cNvPr id="296" name="Ink 295">
                  <a:extLst>
                    <a:ext uri="{FF2B5EF4-FFF2-40B4-BE49-F238E27FC236}">
                      <a16:creationId xmlns:a16="http://schemas.microsoft.com/office/drawing/2014/main" id="{5DB106FB-3148-84C3-8C6C-08C40D67276D}"/>
                    </a:ext>
                  </a:extLst>
                </p:cNvPr>
                <p:cNvPicPr/>
                <p:nvPr/>
              </p:nvPicPr>
              <p:blipFill>
                <a:blip r:embed="rId453"/>
                <a:stretch>
                  <a:fillRect/>
                </a:stretch>
              </p:blipFill>
              <p:spPr>
                <a:xfrm>
                  <a:off x="8449496" y="4430303"/>
                  <a:ext cx="14619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97" name="Ink 296">
                  <a:extLst>
                    <a:ext uri="{FF2B5EF4-FFF2-40B4-BE49-F238E27FC236}">
                      <a16:creationId xmlns:a16="http://schemas.microsoft.com/office/drawing/2014/main" id="{5F2A3286-BC49-101A-1A20-45A87C895BA6}"/>
                    </a:ext>
                  </a:extLst>
                </p14:cNvPr>
                <p14:cNvContentPartPr/>
                <p14:nvPr/>
              </p14:nvContentPartPr>
              <p14:xfrm>
                <a:off x="8452376" y="4678343"/>
                <a:ext cx="87120" cy="96480"/>
              </p14:xfrm>
            </p:contentPart>
          </mc:Choice>
          <mc:Fallback>
            <p:pic>
              <p:nvPicPr>
                <p:cNvPr id="297" name="Ink 296">
                  <a:extLst>
                    <a:ext uri="{FF2B5EF4-FFF2-40B4-BE49-F238E27FC236}">
                      <a16:creationId xmlns:a16="http://schemas.microsoft.com/office/drawing/2014/main" id="{5F2A3286-BC49-101A-1A20-45A87C895BA6}"/>
                    </a:ext>
                  </a:extLst>
                </p:cNvPr>
                <p:cNvPicPr/>
                <p:nvPr/>
              </p:nvPicPr>
              <p:blipFill>
                <a:blip r:embed="rId455"/>
                <a:stretch>
                  <a:fillRect/>
                </a:stretch>
              </p:blipFill>
              <p:spPr>
                <a:xfrm>
                  <a:off x="8443736" y="4669343"/>
                  <a:ext cx="1047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98" name="Ink 297">
                  <a:extLst>
                    <a:ext uri="{FF2B5EF4-FFF2-40B4-BE49-F238E27FC236}">
                      <a16:creationId xmlns:a16="http://schemas.microsoft.com/office/drawing/2014/main" id="{272A8AF9-30CE-2D02-B63A-C0C1C46A04D6}"/>
                    </a:ext>
                  </a:extLst>
                </p14:cNvPr>
                <p14:cNvContentPartPr/>
                <p14:nvPr/>
              </p14:nvContentPartPr>
              <p14:xfrm>
                <a:off x="7675856" y="4620743"/>
                <a:ext cx="1042560" cy="206280"/>
              </p14:xfrm>
            </p:contentPart>
          </mc:Choice>
          <mc:Fallback>
            <p:pic>
              <p:nvPicPr>
                <p:cNvPr id="298" name="Ink 297">
                  <a:extLst>
                    <a:ext uri="{FF2B5EF4-FFF2-40B4-BE49-F238E27FC236}">
                      <a16:creationId xmlns:a16="http://schemas.microsoft.com/office/drawing/2014/main" id="{272A8AF9-30CE-2D02-B63A-C0C1C46A04D6}"/>
                    </a:ext>
                  </a:extLst>
                </p:cNvPr>
                <p:cNvPicPr/>
                <p:nvPr/>
              </p:nvPicPr>
              <p:blipFill>
                <a:blip r:embed="rId457"/>
                <a:stretch>
                  <a:fillRect/>
                </a:stretch>
              </p:blipFill>
              <p:spPr>
                <a:xfrm>
                  <a:off x="7667216" y="4611743"/>
                  <a:ext cx="10602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99" name="Ink 298">
                  <a:extLst>
                    <a:ext uri="{FF2B5EF4-FFF2-40B4-BE49-F238E27FC236}">
                      <a16:creationId xmlns:a16="http://schemas.microsoft.com/office/drawing/2014/main" id="{43298BD2-209F-4D64-439F-C69F334AEB82}"/>
                    </a:ext>
                  </a:extLst>
                </p14:cNvPr>
                <p14:cNvContentPartPr/>
                <p14:nvPr/>
              </p14:nvContentPartPr>
              <p14:xfrm>
                <a:off x="7666856" y="4722263"/>
                <a:ext cx="80280" cy="164520"/>
              </p14:xfrm>
            </p:contentPart>
          </mc:Choice>
          <mc:Fallback>
            <p:pic>
              <p:nvPicPr>
                <p:cNvPr id="299" name="Ink 298">
                  <a:extLst>
                    <a:ext uri="{FF2B5EF4-FFF2-40B4-BE49-F238E27FC236}">
                      <a16:creationId xmlns:a16="http://schemas.microsoft.com/office/drawing/2014/main" id="{43298BD2-209F-4D64-439F-C69F334AEB82}"/>
                    </a:ext>
                  </a:extLst>
                </p:cNvPr>
                <p:cNvPicPr/>
                <p:nvPr/>
              </p:nvPicPr>
              <p:blipFill>
                <a:blip r:embed="rId459"/>
                <a:stretch>
                  <a:fillRect/>
                </a:stretch>
              </p:blipFill>
              <p:spPr>
                <a:xfrm>
                  <a:off x="7657856" y="4713623"/>
                  <a:ext cx="979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01" name="Ink 300">
                  <a:extLst>
                    <a:ext uri="{FF2B5EF4-FFF2-40B4-BE49-F238E27FC236}">
                      <a16:creationId xmlns:a16="http://schemas.microsoft.com/office/drawing/2014/main" id="{75AC06BC-ABBF-786D-2ECF-30D737DA1592}"/>
                    </a:ext>
                  </a:extLst>
                </p14:cNvPr>
                <p14:cNvContentPartPr/>
                <p14:nvPr/>
              </p14:nvContentPartPr>
              <p14:xfrm>
                <a:off x="5298416" y="1670183"/>
                <a:ext cx="345240" cy="226440"/>
              </p14:xfrm>
            </p:contentPart>
          </mc:Choice>
          <mc:Fallback>
            <p:pic>
              <p:nvPicPr>
                <p:cNvPr id="301" name="Ink 300">
                  <a:extLst>
                    <a:ext uri="{FF2B5EF4-FFF2-40B4-BE49-F238E27FC236}">
                      <a16:creationId xmlns:a16="http://schemas.microsoft.com/office/drawing/2014/main" id="{75AC06BC-ABBF-786D-2ECF-30D737DA1592}"/>
                    </a:ext>
                  </a:extLst>
                </p:cNvPr>
                <p:cNvPicPr/>
                <p:nvPr/>
              </p:nvPicPr>
              <p:blipFill>
                <a:blip r:embed="rId461"/>
                <a:stretch>
                  <a:fillRect/>
                </a:stretch>
              </p:blipFill>
              <p:spPr>
                <a:xfrm>
                  <a:off x="5289416" y="1661183"/>
                  <a:ext cx="362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02" name="Ink 301">
                  <a:extLst>
                    <a:ext uri="{FF2B5EF4-FFF2-40B4-BE49-F238E27FC236}">
                      <a16:creationId xmlns:a16="http://schemas.microsoft.com/office/drawing/2014/main" id="{97CBC9CF-7219-88BE-5BD6-AAD3B84FDF1F}"/>
                    </a:ext>
                  </a:extLst>
                </p14:cNvPr>
                <p14:cNvContentPartPr/>
                <p14:nvPr/>
              </p14:nvContentPartPr>
              <p14:xfrm>
                <a:off x="5159096" y="1649303"/>
                <a:ext cx="224640" cy="417240"/>
              </p14:xfrm>
            </p:contentPart>
          </mc:Choice>
          <mc:Fallback>
            <p:pic>
              <p:nvPicPr>
                <p:cNvPr id="302" name="Ink 301">
                  <a:extLst>
                    <a:ext uri="{FF2B5EF4-FFF2-40B4-BE49-F238E27FC236}">
                      <a16:creationId xmlns:a16="http://schemas.microsoft.com/office/drawing/2014/main" id="{97CBC9CF-7219-88BE-5BD6-AAD3B84FDF1F}"/>
                    </a:ext>
                  </a:extLst>
                </p:cNvPr>
                <p:cNvPicPr/>
                <p:nvPr/>
              </p:nvPicPr>
              <p:blipFill>
                <a:blip r:embed="rId463"/>
                <a:stretch>
                  <a:fillRect/>
                </a:stretch>
              </p:blipFill>
              <p:spPr>
                <a:xfrm>
                  <a:off x="5150096" y="1640663"/>
                  <a:ext cx="24228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03" name="Ink 302">
                  <a:extLst>
                    <a:ext uri="{FF2B5EF4-FFF2-40B4-BE49-F238E27FC236}">
                      <a16:creationId xmlns:a16="http://schemas.microsoft.com/office/drawing/2014/main" id="{201ED235-EB6A-CAAF-019C-950AC91A365E}"/>
                    </a:ext>
                  </a:extLst>
                </p14:cNvPr>
                <p14:cNvContentPartPr/>
                <p14:nvPr/>
              </p14:nvContentPartPr>
              <p14:xfrm>
                <a:off x="5610536" y="1621943"/>
                <a:ext cx="106200" cy="379440"/>
              </p14:xfrm>
            </p:contentPart>
          </mc:Choice>
          <mc:Fallback>
            <p:pic>
              <p:nvPicPr>
                <p:cNvPr id="303" name="Ink 302">
                  <a:extLst>
                    <a:ext uri="{FF2B5EF4-FFF2-40B4-BE49-F238E27FC236}">
                      <a16:creationId xmlns:a16="http://schemas.microsoft.com/office/drawing/2014/main" id="{201ED235-EB6A-CAAF-019C-950AC91A365E}"/>
                    </a:ext>
                  </a:extLst>
                </p:cNvPr>
                <p:cNvPicPr/>
                <p:nvPr/>
              </p:nvPicPr>
              <p:blipFill>
                <a:blip r:embed="rId465"/>
                <a:stretch>
                  <a:fillRect/>
                </a:stretch>
              </p:blipFill>
              <p:spPr>
                <a:xfrm>
                  <a:off x="5601536" y="1612943"/>
                  <a:ext cx="1238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05" name="Ink 304">
                  <a:extLst>
                    <a:ext uri="{FF2B5EF4-FFF2-40B4-BE49-F238E27FC236}">
                      <a16:creationId xmlns:a16="http://schemas.microsoft.com/office/drawing/2014/main" id="{77B51D76-13C0-C100-A6D6-A3E57A2C8FFA}"/>
                    </a:ext>
                  </a:extLst>
                </p14:cNvPr>
                <p14:cNvContentPartPr/>
                <p14:nvPr/>
              </p14:nvContentPartPr>
              <p14:xfrm>
                <a:off x="4609376" y="4284863"/>
                <a:ext cx="246240" cy="19800"/>
              </p14:xfrm>
            </p:contentPart>
          </mc:Choice>
          <mc:Fallback>
            <p:pic>
              <p:nvPicPr>
                <p:cNvPr id="305" name="Ink 304">
                  <a:extLst>
                    <a:ext uri="{FF2B5EF4-FFF2-40B4-BE49-F238E27FC236}">
                      <a16:creationId xmlns:a16="http://schemas.microsoft.com/office/drawing/2014/main" id="{77B51D76-13C0-C100-A6D6-A3E57A2C8FFA}"/>
                    </a:ext>
                  </a:extLst>
                </p:cNvPr>
                <p:cNvPicPr/>
                <p:nvPr/>
              </p:nvPicPr>
              <p:blipFill>
                <a:blip r:embed="rId467"/>
                <a:stretch>
                  <a:fillRect/>
                </a:stretch>
              </p:blipFill>
              <p:spPr>
                <a:xfrm>
                  <a:off x="4600736" y="4275863"/>
                  <a:ext cx="263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06" name="Ink 305">
                  <a:extLst>
                    <a:ext uri="{FF2B5EF4-FFF2-40B4-BE49-F238E27FC236}">
                      <a16:creationId xmlns:a16="http://schemas.microsoft.com/office/drawing/2014/main" id="{D5BEF0DB-5DF3-9F2D-D714-CF08BBCD29D1}"/>
                    </a:ext>
                  </a:extLst>
                </p14:cNvPr>
                <p14:cNvContentPartPr/>
                <p14:nvPr/>
              </p14:nvContentPartPr>
              <p14:xfrm>
                <a:off x="5361056" y="4287383"/>
                <a:ext cx="226080" cy="2880"/>
              </p14:xfrm>
            </p:contentPart>
          </mc:Choice>
          <mc:Fallback>
            <p:pic>
              <p:nvPicPr>
                <p:cNvPr id="306" name="Ink 305">
                  <a:extLst>
                    <a:ext uri="{FF2B5EF4-FFF2-40B4-BE49-F238E27FC236}">
                      <a16:creationId xmlns:a16="http://schemas.microsoft.com/office/drawing/2014/main" id="{D5BEF0DB-5DF3-9F2D-D714-CF08BBCD29D1}"/>
                    </a:ext>
                  </a:extLst>
                </p:cNvPr>
                <p:cNvPicPr/>
                <p:nvPr/>
              </p:nvPicPr>
              <p:blipFill>
                <a:blip r:embed="rId469"/>
                <a:stretch>
                  <a:fillRect/>
                </a:stretch>
              </p:blipFill>
              <p:spPr>
                <a:xfrm>
                  <a:off x="5352416" y="4278743"/>
                  <a:ext cx="2437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07" name="Ink 306">
                  <a:extLst>
                    <a:ext uri="{FF2B5EF4-FFF2-40B4-BE49-F238E27FC236}">
                      <a16:creationId xmlns:a16="http://schemas.microsoft.com/office/drawing/2014/main" id="{EF313B8B-37AC-1652-AAB4-E4CEFADE0C03}"/>
                    </a:ext>
                  </a:extLst>
                </p14:cNvPr>
                <p14:cNvContentPartPr/>
                <p14:nvPr/>
              </p14:nvContentPartPr>
              <p14:xfrm>
                <a:off x="6230096" y="4317623"/>
                <a:ext cx="164160" cy="4320"/>
              </p14:xfrm>
            </p:contentPart>
          </mc:Choice>
          <mc:Fallback>
            <p:pic>
              <p:nvPicPr>
                <p:cNvPr id="307" name="Ink 306">
                  <a:extLst>
                    <a:ext uri="{FF2B5EF4-FFF2-40B4-BE49-F238E27FC236}">
                      <a16:creationId xmlns:a16="http://schemas.microsoft.com/office/drawing/2014/main" id="{EF313B8B-37AC-1652-AAB4-E4CEFADE0C03}"/>
                    </a:ext>
                  </a:extLst>
                </p:cNvPr>
                <p:cNvPicPr/>
                <p:nvPr/>
              </p:nvPicPr>
              <p:blipFill>
                <a:blip r:embed="rId471"/>
                <a:stretch>
                  <a:fillRect/>
                </a:stretch>
              </p:blipFill>
              <p:spPr>
                <a:xfrm>
                  <a:off x="6221096" y="4308623"/>
                  <a:ext cx="181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08" name="Ink 307">
                  <a:extLst>
                    <a:ext uri="{FF2B5EF4-FFF2-40B4-BE49-F238E27FC236}">
                      <a16:creationId xmlns:a16="http://schemas.microsoft.com/office/drawing/2014/main" id="{F1E5CEC6-0121-51E8-82F5-B1237AA6F98F}"/>
                    </a:ext>
                  </a:extLst>
                </p14:cNvPr>
                <p14:cNvContentPartPr/>
                <p14:nvPr/>
              </p14:nvContentPartPr>
              <p14:xfrm>
                <a:off x="4927976" y="4438943"/>
                <a:ext cx="487800" cy="329040"/>
              </p14:xfrm>
            </p:contentPart>
          </mc:Choice>
          <mc:Fallback>
            <p:pic>
              <p:nvPicPr>
                <p:cNvPr id="308" name="Ink 307">
                  <a:extLst>
                    <a:ext uri="{FF2B5EF4-FFF2-40B4-BE49-F238E27FC236}">
                      <a16:creationId xmlns:a16="http://schemas.microsoft.com/office/drawing/2014/main" id="{F1E5CEC6-0121-51E8-82F5-B1237AA6F98F}"/>
                    </a:ext>
                  </a:extLst>
                </p:cNvPr>
                <p:cNvPicPr/>
                <p:nvPr/>
              </p:nvPicPr>
              <p:blipFill>
                <a:blip r:embed="rId473"/>
                <a:stretch>
                  <a:fillRect/>
                </a:stretch>
              </p:blipFill>
              <p:spPr>
                <a:xfrm>
                  <a:off x="4919336" y="4430303"/>
                  <a:ext cx="5054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09" name="Ink 308">
                  <a:extLst>
                    <a:ext uri="{FF2B5EF4-FFF2-40B4-BE49-F238E27FC236}">
                      <a16:creationId xmlns:a16="http://schemas.microsoft.com/office/drawing/2014/main" id="{7CFA7A2B-DD01-13B0-5C1A-08D11FAB2CC7}"/>
                    </a:ext>
                  </a:extLst>
                </p14:cNvPr>
                <p14:cNvContentPartPr/>
                <p14:nvPr/>
              </p14:nvContentPartPr>
              <p14:xfrm>
                <a:off x="6034256" y="5072543"/>
                <a:ext cx="344160" cy="13320"/>
              </p14:xfrm>
            </p:contentPart>
          </mc:Choice>
          <mc:Fallback>
            <p:pic>
              <p:nvPicPr>
                <p:cNvPr id="309" name="Ink 308">
                  <a:extLst>
                    <a:ext uri="{FF2B5EF4-FFF2-40B4-BE49-F238E27FC236}">
                      <a16:creationId xmlns:a16="http://schemas.microsoft.com/office/drawing/2014/main" id="{7CFA7A2B-DD01-13B0-5C1A-08D11FAB2CC7}"/>
                    </a:ext>
                  </a:extLst>
                </p:cNvPr>
                <p:cNvPicPr/>
                <p:nvPr/>
              </p:nvPicPr>
              <p:blipFill>
                <a:blip r:embed="rId475"/>
                <a:stretch>
                  <a:fillRect/>
                </a:stretch>
              </p:blipFill>
              <p:spPr>
                <a:xfrm>
                  <a:off x="6025616" y="5063903"/>
                  <a:ext cx="361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11" name="Ink 310">
                  <a:extLst>
                    <a:ext uri="{FF2B5EF4-FFF2-40B4-BE49-F238E27FC236}">
                      <a16:creationId xmlns:a16="http://schemas.microsoft.com/office/drawing/2014/main" id="{7AD26A2B-733D-FBEC-5849-1048BC134DA4}"/>
                    </a:ext>
                  </a:extLst>
                </p14:cNvPr>
                <p14:cNvContentPartPr/>
                <p14:nvPr/>
              </p14:nvContentPartPr>
              <p14:xfrm>
                <a:off x="1402496" y="4797503"/>
                <a:ext cx="464040" cy="126000"/>
              </p14:xfrm>
            </p:contentPart>
          </mc:Choice>
          <mc:Fallback>
            <p:pic>
              <p:nvPicPr>
                <p:cNvPr id="311" name="Ink 310">
                  <a:extLst>
                    <a:ext uri="{FF2B5EF4-FFF2-40B4-BE49-F238E27FC236}">
                      <a16:creationId xmlns:a16="http://schemas.microsoft.com/office/drawing/2014/main" id="{7AD26A2B-733D-FBEC-5849-1048BC134DA4}"/>
                    </a:ext>
                  </a:extLst>
                </p:cNvPr>
                <p:cNvPicPr/>
                <p:nvPr/>
              </p:nvPicPr>
              <p:blipFill>
                <a:blip r:embed="rId477"/>
                <a:stretch>
                  <a:fillRect/>
                </a:stretch>
              </p:blipFill>
              <p:spPr>
                <a:xfrm>
                  <a:off x="1393856" y="4788863"/>
                  <a:ext cx="4816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12" name="Ink 311">
                  <a:extLst>
                    <a:ext uri="{FF2B5EF4-FFF2-40B4-BE49-F238E27FC236}">
                      <a16:creationId xmlns:a16="http://schemas.microsoft.com/office/drawing/2014/main" id="{DE8DD591-B05F-A821-9A58-B980314D30A7}"/>
                    </a:ext>
                  </a:extLst>
                </p14:cNvPr>
                <p14:cNvContentPartPr/>
                <p14:nvPr/>
              </p14:nvContentPartPr>
              <p14:xfrm>
                <a:off x="2793176" y="4671143"/>
                <a:ext cx="1573200" cy="120240"/>
              </p14:xfrm>
            </p:contentPart>
          </mc:Choice>
          <mc:Fallback>
            <p:pic>
              <p:nvPicPr>
                <p:cNvPr id="312" name="Ink 311">
                  <a:extLst>
                    <a:ext uri="{FF2B5EF4-FFF2-40B4-BE49-F238E27FC236}">
                      <a16:creationId xmlns:a16="http://schemas.microsoft.com/office/drawing/2014/main" id="{DE8DD591-B05F-A821-9A58-B980314D30A7}"/>
                    </a:ext>
                  </a:extLst>
                </p:cNvPr>
                <p:cNvPicPr/>
                <p:nvPr/>
              </p:nvPicPr>
              <p:blipFill>
                <a:blip r:embed="rId479"/>
                <a:stretch>
                  <a:fillRect/>
                </a:stretch>
              </p:blipFill>
              <p:spPr>
                <a:xfrm>
                  <a:off x="2784536" y="4662503"/>
                  <a:ext cx="15908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13" name="Ink 312">
                  <a:extLst>
                    <a:ext uri="{FF2B5EF4-FFF2-40B4-BE49-F238E27FC236}">
                      <a16:creationId xmlns:a16="http://schemas.microsoft.com/office/drawing/2014/main" id="{D2EFE85C-79B4-91A5-7C8B-96971C8C9E49}"/>
                    </a:ext>
                  </a:extLst>
                </p14:cNvPr>
                <p14:cNvContentPartPr/>
                <p14:nvPr/>
              </p14:nvContentPartPr>
              <p14:xfrm>
                <a:off x="4187816" y="4595903"/>
                <a:ext cx="207720" cy="177480"/>
              </p14:xfrm>
            </p:contentPart>
          </mc:Choice>
          <mc:Fallback>
            <p:pic>
              <p:nvPicPr>
                <p:cNvPr id="313" name="Ink 312">
                  <a:extLst>
                    <a:ext uri="{FF2B5EF4-FFF2-40B4-BE49-F238E27FC236}">
                      <a16:creationId xmlns:a16="http://schemas.microsoft.com/office/drawing/2014/main" id="{D2EFE85C-79B4-91A5-7C8B-96971C8C9E49}"/>
                    </a:ext>
                  </a:extLst>
                </p:cNvPr>
                <p:cNvPicPr/>
                <p:nvPr/>
              </p:nvPicPr>
              <p:blipFill>
                <a:blip r:embed="rId481"/>
                <a:stretch>
                  <a:fillRect/>
                </a:stretch>
              </p:blipFill>
              <p:spPr>
                <a:xfrm>
                  <a:off x="4179176" y="4586903"/>
                  <a:ext cx="2253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14" name="Ink 313">
                  <a:extLst>
                    <a:ext uri="{FF2B5EF4-FFF2-40B4-BE49-F238E27FC236}">
                      <a16:creationId xmlns:a16="http://schemas.microsoft.com/office/drawing/2014/main" id="{89A74393-3AC8-1543-7F26-5EE007D5FE93}"/>
                    </a:ext>
                  </a:extLst>
                </p14:cNvPr>
                <p14:cNvContentPartPr/>
                <p14:nvPr/>
              </p14:nvContentPartPr>
              <p14:xfrm>
                <a:off x="2404736" y="4793183"/>
                <a:ext cx="1858680" cy="668160"/>
              </p14:xfrm>
            </p:contentPart>
          </mc:Choice>
          <mc:Fallback>
            <p:pic>
              <p:nvPicPr>
                <p:cNvPr id="314" name="Ink 313">
                  <a:extLst>
                    <a:ext uri="{FF2B5EF4-FFF2-40B4-BE49-F238E27FC236}">
                      <a16:creationId xmlns:a16="http://schemas.microsoft.com/office/drawing/2014/main" id="{89A74393-3AC8-1543-7F26-5EE007D5FE93}"/>
                    </a:ext>
                  </a:extLst>
                </p:cNvPr>
                <p:cNvPicPr/>
                <p:nvPr/>
              </p:nvPicPr>
              <p:blipFill>
                <a:blip r:embed="rId483"/>
                <a:stretch>
                  <a:fillRect/>
                </a:stretch>
              </p:blipFill>
              <p:spPr>
                <a:xfrm>
                  <a:off x="2396096" y="4784183"/>
                  <a:ext cx="187632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15" name="Ink 314">
                  <a:extLst>
                    <a:ext uri="{FF2B5EF4-FFF2-40B4-BE49-F238E27FC236}">
                      <a16:creationId xmlns:a16="http://schemas.microsoft.com/office/drawing/2014/main" id="{9E00FFD6-334B-1789-0BA4-EF71185BAE16}"/>
                    </a:ext>
                  </a:extLst>
                </p14:cNvPr>
                <p14:cNvContentPartPr/>
                <p14:nvPr/>
              </p14:nvContentPartPr>
              <p14:xfrm>
                <a:off x="2680496" y="4820903"/>
                <a:ext cx="1871280" cy="1641960"/>
              </p14:xfrm>
            </p:contentPart>
          </mc:Choice>
          <mc:Fallback>
            <p:pic>
              <p:nvPicPr>
                <p:cNvPr id="315" name="Ink 314">
                  <a:extLst>
                    <a:ext uri="{FF2B5EF4-FFF2-40B4-BE49-F238E27FC236}">
                      <a16:creationId xmlns:a16="http://schemas.microsoft.com/office/drawing/2014/main" id="{9E00FFD6-334B-1789-0BA4-EF71185BAE16}"/>
                    </a:ext>
                  </a:extLst>
                </p:cNvPr>
                <p:cNvPicPr/>
                <p:nvPr/>
              </p:nvPicPr>
              <p:blipFill>
                <a:blip r:embed="rId485"/>
                <a:stretch>
                  <a:fillRect/>
                </a:stretch>
              </p:blipFill>
              <p:spPr>
                <a:xfrm>
                  <a:off x="2671496" y="4811903"/>
                  <a:ext cx="1888920" cy="16596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17" name="Ink 316">
                  <a:extLst>
                    <a:ext uri="{FF2B5EF4-FFF2-40B4-BE49-F238E27FC236}">
                      <a16:creationId xmlns:a16="http://schemas.microsoft.com/office/drawing/2014/main" id="{962B483D-5C97-021C-545E-41D0026EEFB8}"/>
                    </a:ext>
                  </a:extLst>
                </p14:cNvPr>
                <p14:cNvContentPartPr/>
                <p14:nvPr/>
              </p14:nvContentPartPr>
              <p14:xfrm>
                <a:off x="5423696" y="4621823"/>
                <a:ext cx="1440" cy="360"/>
              </p14:xfrm>
            </p:contentPart>
          </mc:Choice>
          <mc:Fallback>
            <p:pic>
              <p:nvPicPr>
                <p:cNvPr id="317" name="Ink 316">
                  <a:extLst>
                    <a:ext uri="{FF2B5EF4-FFF2-40B4-BE49-F238E27FC236}">
                      <a16:creationId xmlns:a16="http://schemas.microsoft.com/office/drawing/2014/main" id="{962B483D-5C97-021C-545E-41D0026EEFB8}"/>
                    </a:ext>
                  </a:extLst>
                </p:cNvPr>
                <p:cNvPicPr/>
                <p:nvPr/>
              </p:nvPicPr>
              <p:blipFill>
                <a:blip r:embed="rId487"/>
                <a:stretch>
                  <a:fillRect/>
                </a:stretch>
              </p:blipFill>
              <p:spPr>
                <a:xfrm>
                  <a:off x="5414696" y="4612823"/>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18" name="Ink 317">
                  <a:extLst>
                    <a:ext uri="{FF2B5EF4-FFF2-40B4-BE49-F238E27FC236}">
                      <a16:creationId xmlns:a16="http://schemas.microsoft.com/office/drawing/2014/main" id="{1B8AA46E-5C51-F02E-6E67-ED99C1D8C447}"/>
                    </a:ext>
                  </a:extLst>
                </p14:cNvPr>
                <p14:cNvContentPartPr/>
                <p14:nvPr/>
              </p14:nvContentPartPr>
              <p14:xfrm>
                <a:off x="5430176" y="4621823"/>
                <a:ext cx="360" cy="360"/>
              </p14:xfrm>
            </p:contentPart>
          </mc:Choice>
          <mc:Fallback>
            <p:pic>
              <p:nvPicPr>
                <p:cNvPr id="318" name="Ink 317">
                  <a:extLst>
                    <a:ext uri="{FF2B5EF4-FFF2-40B4-BE49-F238E27FC236}">
                      <a16:creationId xmlns:a16="http://schemas.microsoft.com/office/drawing/2014/main" id="{1B8AA46E-5C51-F02E-6E67-ED99C1D8C447}"/>
                    </a:ext>
                  </a:extLst>
                </p:cNvPr>
                <p:cNvPicPr/>
                <p:nvPr/>
              </p:nvPicPr>
              <p:blipFill>
                <a:blip r:embed="rId487"/>
                <a:stretch>
                  <a:fillRect/>
                </a:stretch>
              </p:blipFill>
              <p:spPr>
                <a:xfrm>
                  <a:off x="5421176" y="46128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19" name="Ink 318">
                  <a:extLst>
                    <a:ext uri="{FF2B5EF4-FFF2-40B4-BE49-F238E27FC236}">
                      <a16:creationId xmlns:a16="http://schemas.microsoft.com/office/drawing/2014/main" id="{0A4E664F-B2E5-6B1D-12B6-504735BC4181}"/>
                    </a:ext>
                  </a:extLst>
                </p14:cNvPr>
                <p14:cNvContentPartPr/>
                <p14:nvPr/>
              </p14:nvContentPartPr>
              <p14:xfrm>
                <a:off x="5430176" y="4621823"/>
                <a:ext cx="360" cy="360"/>
              </p14:xfrm>
            </p:contentPart>
          </mc:Choice>
          <mc:Fallback>
            <p:pic>
              <p:nvPicPr>
                <p:cNvPr id="319" name="Ink 318">
                  <a:extLst>
                    <a:ext uri="{FF2B5EF4-FFF2-40B4-BE49-F238E27FC236}">
                      <a16:creationId xmlns:a16="http://schemas.microsoft.com/office/drawing/2014/main" id="{0A4E664F-B2E5-6B1D-12B6-504735BC4181}"/>
                    </a:ext>
                  </a:extLst>
                </p:cNvPr>
                <p:cNvPicPr/>
                <p:nvPr/>
              </p:nvPicPr>
              <p:blipFill>
                <a:blip r:embed="rId487"/>
                <a:stretch>
                  <a:fillRect/>
                </a:stretch>
              </p:blipFill>
              <p:spPr>
                <a:xfrm>
                  <a:off x="5421176" y="46128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20" name="Ink 319">
                  <a:extLst>
                    <a:ext uri="{FF2B5EF4-FFF2-40B4-BE49-F238E27FC236}">
                      <a16:creationId xmlns:a16="http://schemas.microsoft.com/office/drawing/2014/main" id="{F81A7151-82F4-7265-6FC5-3AA940982BA9}"/>
                    </a:ext>
                  </a:extLst>
                </p14:cNvPr>
                <p14:cNvContentPartPr/>
                <p14:nvPr/>
              </p14:nvContentPartPr>
              <p14:xfrm>
                <a:off x="5430176" y="4621823"/>
                <a:ext cx="360" cy="360"/>
              </p14:xfrm>
            </p:contentPart>
          </mc:Choice>
          <mc:Fallback>
            <p:pic>
              <p:nvPicPr>
                <p:cNvPr id="320" name="Ink 319">
                  <a:extLst>
                    <a:ext uri="{FF2B5EF4-FFF2-40B4-BE49-F238E27FC236}">
                      <a16:creationId xmlns:a16="http://schemas.microsoft.com/office/drawing/2014/main" id="{F81A7151-82F4-7265-6FC5-3AA940982BA9}"/>
                    </a:ext>
                  </a:extLst>
                </p:cNvPr>
                <p:cNvPicPr/>
                <p:nvPr/>
              </p:nvPicPr>
              <p:blipFill>
                <a:blip r:embed="rId487"/>
                <a:stretch>
                  <a:fillRect/>
                </a:stretch>
              </p:blipFill>
              <p:spPr>
                <a:xfrm>
                  <a:off x="5421176" y="46128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21" name="Ink 320">
                  <a:extLst>
                    <a:ext uri="{FF2B5EF4-FFF2-40B4-BE49-F238E27FC236}">
                      <a16:creationId xmlns:a16="http://schemas.microsoft.com/office/drawing/2014/main" id="{DAD61B2A-C066-7C79-F6DF-58FA104054FB}"/>
                    </a:ext>
                  </a:extLst>
                </p14:cNvPr>
                <p14:cNvContentPartPr/>
                <p14:nvPr/>
              </p14:nvContentPartPr>
              <p14:xfrm>
                <a:off x="5430176" y="4621823"/>
                <a:ext cx="360" cy="360"/>
              </p14:xfrm>
            </p:contentPart>
          </mc:Choice>
          <mc:Fallback>
            <p:pic>
              <p:nvPicPr>
                <p:cNvPr id="321" name="Ink 320">
                  <a:extLst>
                    <a:ext uri="{FF2B5EF4-FFF2-40B4-BE49-F238E27FC236}">
                      <a16:creationId xmlns:a16="http://schemas.microsoft.com/office/drawing/2014/main" id="{DAD61B2A-C066-7C79-F6DF-58FA104054FB}"/>
                    </a:ext>
                  </a:extLst>
                </p:cNvPr>
                <p:cNvPicPr/>
                <p:nvPr/>
              </p:nvPicPr>
              <p:blipFill>
                <a:blip r:embed="rId487"/>
                <a:stretch>
                  <a:fillRect/>
                </a:stretch>
              </p:blipFill>
              <p:spPr>
                <a:xfrm>
                  <a:off x="5421176" y="46128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22" name="Ink 321">
                  <a:extLst>
                    <a:ext uri="{FF2B5EF4-FFF2-40B4-BE49-F238E27FC236}">
                      <a16:creationId xmlns:a16="http://schemas.microsoft.com/office/drawing/2014/main" id="{7455AE74-4C4D-3333-0217-DAE4A0EE159D}"/>
                    </a:ext>
                  </a:extLst>
                </p14:cNvPr>
                <p14:cNvContentPartPr/>
                <p14:nvPr/>
              </p14:nvContentPartPr>
              <p14:xfrm>
                <a:off x="5429456" y="4452983"/>
                <a:ext cx="1355760" cy="144360"/>
              </p14:xfrm>
            </p:contentPart>
          </mc:Choice>
          <mc:Fallback>
            <p:pic>
              <p:nvPicPr>
                <p:cNvPr id="322" name="Ink 321">
                  <a:extLst>
                    <a:ext uri="{FF2B5EF4-FFF2-40B4-BE49-F238E27FC236}">
                      <a16:creationId xmlns:a16="http://schemas.microsoft.com/office/drawing/2014/main" id="{7455AE74-4C4D-3333-0217-DAE4A0EE159D}"/>
                    </a:ext>
                  </a:extLst>
                </p:cNvPr>
                <p:cNvPicPr/>
                <p:nvPr/>
              </p:nvPicPr>
              <p:blipFill>
                <a:blip r:embed="rId493"/>
                <a:stretch>
                  <a:fillRect/>
                </a:stretch>
              </p:blipFill>
              <p:spPr>
                <a:xfrm>
                  <a:off x="5420816" y="4443983"/>
                  <a:ext cx="13734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23" name="Ink 322">
                  <a:extLst>
                    <a:ext uri="{FF2B5EF4-FFF2-40B4-BE49-F238E27FC236}">
                      <a16:creationId xmlns:a16="http://schemas.microsoft.com/office/drawing/2014/main" id="{EA704516-D3AB-8690-D020-EA6A11489847}"/>
                    </a:ext>
                  </a:extLst>
                </p14:cNvPr>
                <p14:cNvContentPartPr/>
                <p14:nvPr/>
              </p14:nvContentPartPr>
              <p14:xfrm>
                <a:off x="6659216" y="4371983"/>
                <a:ext cx="450360" cy="201240"/>
              </p14:xfrm>
            </p:contentPart>
          </mc:Choice>
          <mc:Fallback>
            <p:pic>
              <p:nvPicPr>
                <p:cNvPr id="323" name="Ink 322">
                  <a:extLst>
                    <a:ext uri="{FF2B5EF4-FFF2-40B4-BE49-F238E27FC236}">
                      <a16:creationId xmlns:a16="http://schemas.microsoft.com/office/drawing/2014/main" id="{EA704516-D3AB-8690-D020-EA6A11489847}"/>
                    </a:ext>
                  </a:extLst>
                </p:cNvPr>
                <p:cNvPicPr/>
                <p:nvPr/>
              </p:nvPicPr>
              <p:blipFill>
                <a:blip r:embed="rId495"/>
                <a:stretch>
                  <a:fillRect/>
                </a:stretch>
              </p:blipFill>
              <p:spPr>
                <a:xfrm>
                  <a:off x="6650576" y="4362983"/>
                  <a:ext cx="468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24" name="Ink 323">
                  <a:extLst>
                    <a:ext uri="{FF2B5EF4-FFF2-40B4-BE49-F238E27FC236}">
                      <a16:creationId xmlns:a16="http://schemas.microsoft.com/office/drawing/2014/main" id="{ED08F0BF-24EF-67AA-1A32-AED5E9AB3DF2}"/>
                    </a:ext>
                  </a:extLst>
                </p14:cNvPr>
                <p14:cNvContentPartPr/>
                <p14:nvPr/>
              </p14:nvContentPartPr>
              <p14:xfrm>
                <a:off x="7089776" y="4335983"/>
                <a:ext cx="360" cy="41760"/>
              </p14:xfrm>
            </p:contentPart>
          </mc:Choice>
          <mc:Fallback>
            <p:pic>
              <p:nvPicPr>
                <p:cNvPr id="324" name="Ink 323">
                  <a:extLst>
                    <a:ext uri="{FF2B5EF4-FFF2-40B4-BE49-F238E27FC236}">
                      <a16:creationId xmlns:a16="http://schemas.microsoft.com/office/drawing/2014/main" id="{ED08F0BF-24EF-67AA-1A32-AED5E9AB3DF2}"/>
                    </a:ext>
                  </a:extLst>
                </p:cNvPr>
                <p:cNvPicPr/>
                <p:nvPr/>
              </p:nvPicPr>
              <p:blipFill>
                <a:blip r:embed="rId497"/>
                <a:stretch>
                  <a:fillRect/>
                </a:stretch>
              </p:blipFill>
              <p:spPr>
                <a:xfrm>
                  <a:off x="7080776" y="4327343"/>
                  <a:ext cx="180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65" name="Ink 264">
                  <a:extLst>
                    <a:ext uri="{FF2B5EF4-FFF2-40B4-BE49-F238E27FC236}">
                      <a16:creationId xmlns:a16="http://schemas.microsoft.com/office/drawing/2014/main" id="{8A40B77B-C3F3-F057-41D6-7D701494542E}"/>
                    </a:ext>
                  </a:extLst>
                </p14:cNvPr>
                <p14:cNvContentPartPr/>
                <p14:nvPr/>
              </p14:nvContentPartPr>
              <p14:xfrm>
                <a:off x="9169136" y="4063463"/>
                <a:ext cx="92880" cy="115200"/>
              </p14:xfrm>
            </p:contentPart>
          </mc:Choice>
          <mc:Fallback>
            <p:pic>
              <p:nvPicPr>
                <p:cNvPr id="265" name="Ink 264">
                  <a:extLst>
                    <a:ext uri="{FF2B5EF4-FFF2-40B4-BE49-F238E27FC236}">
                      <a16:creationId xmlns:a16="http://schemas.microsoft.com/office/drawing/2014/main" id="{8A40B77B-C3F3-F057-41D6-7D701494542E}"/>
                    </a:ext>
                  </a:extLst>
                </p:cNvPr>
                <p:cNvPicPr/>
                <p:nvPr/>
              </p:nvPicPr>
              <p:blipFill>
                <a:blip r:embed="rId499"/>
                <a:stretch>
                  <a:fillRect/>
                </a:stretch>
              </p:blipFill>
              <p:spPr>
                <a:xfrm>
                  <a:off x="9160136" y="4054463"/>
                  <a:ext cx="110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66" name="Ink 265">
                  <a:extLst>
                    <a:ext uri="{FF2B5EF4-FFF2-40B4-BE49-F238E27FC236}">
                      <a16:creationId xmlns:a16="http://schemas.microsoft.com/office/drawing/2014/main" id="{1E57E8DC-F546-8A60-DDFD-4007A010E3AB}"/>
                    </a:ext>
                  </a:extLst>
                </p14:cNvPr>
                <p14:cNvContentPartPr/>
                <p14:nvPr/>
              </p14:nvContentPartPr>
              <p14:xfrm>
                <a:off x="9312416" y="4117103"/>
                <a:ext cx="58320" cy="66600"/>
              </p14:xfrm>
            </p:contentPart>
          </mc:Choice>
          <mc:Fallback>
            <p:pic>
              <p:nvPicPr>
                <p:cNvPr id="266" name="Ink 265">
                  <a:extLst>
                    <a:ext uri="{FF2B5EF4-FFF2-40B4-BE49-F238E27FC236}">
                      <a16:creationId xmlns:a16="http://schemas.microsoft.com/office/drawing/2014/main" id="{1E57E8DC-F546-8A60-DDFD-4007A010E3AB}"/>
                    </a:ext>
                  </a:extLst>
                </p:cNvPr>
                <p:cNvPicPr/>
                <p:nvPr/>
              </p:nvPicPr>
              <p:blipFill>
                <a:blip r:embed="rId501"/>
                <a:stretch>
                  <a:fillRect/>
                </a:stretch>
              </p:blipFill>
              <p:spPr>
                <a:xfrm>
                  <a:off x="9303416" y="4108103"/>
                  <a:ext cx="75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67" name="Ink 266">
                  <a:extLst>
                    <a:ext uri="{FF2B5EF4-FFF2-40B4-BE49-F238E27FC236}">
                      <a16:creationId xmlns:a16="http://schemas.microsoft.com/office/drawing/2014/main" id="{7B7B4C28-E014-2903-6136-011394DFD3CE}"/>
                    </a:ext>
                  </a:extLst>
                </p14:cNvPr>
                <p14:cNvContentPartPr/>
                <p14:nvPr/>
              </p14:nvContentPartPr>
              <p14:xfrm>
                <a:off x="9417896" y="4112783"/>
                <a:ext cx="69840" cy="90360"/>
              </p14:xfrm>
            </p:contentPart>
          </mc:Choice>
          <mc:Fallback>
            <p:pic>
              <p:nvPicPr>
                <p:cNvPr id="267" name="Ink 266">
                  <a:extLst>
                    <a:ext uri="{FF2B5EF4-FFF2-40B4-BE49-F238E27FC236}">
                      <a16:creationId xmlns:a16="http://schemas.microsoft.com/office/drawing/2014/main" id="{7B7B4C28-E014-2903-6136-011394DFD3CE}"/>
                    </a:ext>
                  </a:extLst>
                </p:cNvPr>
                <p:cNvPicPr/>
                <p:nvPr/>
              </p:nvPicPr>
              <p:blipFill>
                <a:blip r:embed="rId503"/>
                <a:stretch>
                  <a:fillRect/>
                </a:stretch>
              </p:blipFill>
              <p:spPr>
                <a:xfrm>
                  <a:off x="9409256" y="4103783"/>
                  <a:ext cx="87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26" name="Ink 325">
                  <a:extLst>
                    <a:ext uri="{FF2B5EF4-FFF2-40B4-BE49-F238E27FC236}">
                      <a16:creationId xmlns:a16="http://schemas.microsoft.com/office/drawing/2014/main" id="{FCF84CE3-61DC-EC4B-AD02-811E9935F1FF}"/>
                    </a:ext>
                  </a:extLst>
                </p14:cNvPr>
                <p14:cNvContentPartPr/>
                <p14:nvPr/>
              </p14:nvContentPartPr>
              <p14:xfrm>
                <a:off x="9488096" y="4277303"/>
                <a:ext cx="360" cy="360"/>
              </p14:xfrm>
            </p:contentPart>
          </mc:Choice>
          <mc:Fallback>
            <p:pic>
              <p:nvPicPr>
                <p:cNvPr id="326" name="Ink 325">
                  <a:extLst>
                    <a:ext uri="{FF2B5EF4-FFF2-40B4-BE49-F238E27FC236}">
                      <a16:creationId xmlns:a16="http://schemas.microsoft.com/office/drawing/2014/main" id="{FCF84CE3-61DC-EC4B-AD02-811E9935F1FF}"/>
                    </a:ext>
                  </a:extLst>
                </p:cNvPr>
                <p:cNvPicPr/>
                <p:nvPr/>
              </p:nvPicPr>
              <p:blipFill>
                <a:blip r:embed="rId487"/>
                <a:stretch>
                  <a:fillRect/>
                </a:stretch>
              </p:blipFill>
              <p:spPr>
                <a:xfrm>
                  <a:off x="9479456" y="42686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28" name="Ink 327">
                  <a:extLst>
                    <a:ext uri="{FF2B5EF4-FFF2-40B4-BE49-F238E27FC236}">
                      <a16:creationId xmlns:a16="http://schemas.microsoft.com/office/drawing/2014/main" id="{B59CACC7-C1EE-4469-DF7C-102799A52B36}"/>
                    </a:ext>
                  </a:extLst>
                </p14:cNvPr>
                <p14:cNvContentPartPr/>
                <p14:nvPr/>
              </p14:nvContentPartPr>
              <p14:xfrm>
                <a:off x="7254296" y="4127183"/>
                <a:ext cx="127080" cy="194040"/>
              </p14:xfrm>
            </p:contentPart>
          </mc:Choice>
          <mc:Fallback>
            <p:pic>
              <p:nvPicPr>
                <p:cNvPr id="328" name="Ink 327">
                  <a:extLst>
                    <a:ext uri="{FF2B5EF4-FFF2-40B4-BE49-F238E27FC236}">
                      <a16:creationId xmlns:a16="http://schemas.microsoft.com/office/drawing/2014/main" id="{B59CACC7-C1EE-4469-DF7C-102799A52B36}"/>
                    </a:ext>
                  </a:extLst>
                </p:cNvPr>
                <p:cNvPicPr/>
                <p:nvPr/>
              </p:nvPicPr>
              <p:blipFill>
                <a:blip r:embed="rId506"/>
                <a:stretch>
                  <a:fillRect/>
                </a:stretch>
              </p:blipFill>
              <p:spPr>
                <a:xfrm>
                  <a:off x="7245296" y="4118183"/>
                  <a:ext cx="1447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29" name="Ink 328">
                  <a:extLst>
                    <a:ext uri="{FF2B5EF4-FFF2-40B4-BE49-F238E27FC236}">
                      <a16:creationId xmlns:a16="http://schemas.microsoft.com/office/drawing/2014/main" id="{2544E7C3-1E43-EDD4-BF5D-EE04AFF891F3}"/>
                    </a:ext>
                  </a:extLst>
                </p14:cNvPr>
                <p14:cNvContentPartPr/>
                <p14:nvPr/>
              </p14:nvContentPartPr>
              <p14:xfrm>
                <a:off x="8260496" y="4145903"/>
                <a:ext cx="155160" cy="170280"/>
              </p14:xfrm>
            </p:contentPart>
          </mc:Choice>
          <mc:Fallback>
            <p:pic>
              <p:nvPicPr>
                <p:cNvPr id="329" name="Ink 328">
                  <a:extLst>
                    <a:ext uri="{FF2B5EF4-FFF2-40B4-BE49-F238E27FC236}">
                      <a16:creationId xmlns:a16="http://schemas.microsoft.com/office/drawing/2014/main" id="{2544E7C3-1E43-EDD4-BF5D-EE04AFF891F3}"/>
                    </a:ext>
                  </a:extLst>
                </p:cNvPr>
                <p:cNvPicPr/>
                <p:nvPr/>
              </p:nvPicPr>
              <p:blipFill>
                <a:blip r:embed="rId508"/>
                <a:stretch>
                  <a:fillRect/>
                </a:stretch>
              </p:blipFill>
              <p:spPr>
                <a:xfrm>
                  <a:off x="8251856" y="4136903"/>
                  <a:ext cx="172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33" name="Ink 332">
                  <a:extLst>
                    <a:ext uri="{FF2B5EF4-FFF2-40B4-BE49-F238E27FC236}">
                      <a16:creationId xmlns:a16="http://schemas.microsoft.com/office/drawing/2014/main" id="{5E53FAC6-D221-C629-4AF8-0C9F4DFB3AB1}"/>
                    </a:ext>
                  </a:extLst>
                </p14:cNvPr>
                <p14:cNvContentPartPr/>
                <p14:nvPr/>
              </p14:nvContentPartPr>
              <p14:xfrm>
                <a:off x="2674376" y="4568543"/>
                <a:ext cx="1949760" cy="386640"/>
              </p14:xfrm>
            </p:contentPart>
          </mc:Choice>
          <mc:Fallback>
            <p:pic>
              <p:nvPicPr>
                <p:cNvPr id="333" name="Ink 332">
                  <a:extLst>
                    <a:ext uri="{FF2B5EF4-FFF2-40B4-BE49-F238E27FC236}">
                      <a16:creationId xmlns:a16="http://schemas.microsoft.com/office/drawing/2014/main" id="{5E53FAC6-D221-C629-4AF8-0C9F4DFB3AB1}"/>
                    </a:ext>
                  </a:extLst>
                </p:cNvPr>
                <p:cNvPicPr/>
                <p:nvPr/>
              </p:nvPicPr>
              <p:blipFill>
                <a:blip r:embed="rId510"/>
                <a:stretch>
                  <a:fillRect/>
                </a:stretch>
              </p:blipFill>
              <p:spPr>
                <a:xfrm>
                  <a:off x="2665376" y="4559543"/>
                  <a:ext cx="19674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34" name="Ink 333">
                  <a:extLst>
                    <a:ext uri="{FF2B5EF4-FFF2-40B4-BE49-F238E27FC236}">
                      <a16:creationId xmlns:a16="http://schemas.microsoft.com/office/drawing/2014/main" id="{000A4F4F-F0E4-49E2-FA4A-D4C7D8E669A1}"/>
                    </a:ext>
                  </a:extLst>
                </p14:cNvPr>
                <p14:cNvContentPartPr/>
                <p14:nvPr/>
              </p14:nvContentPartPr>
              <p14:xfrm>
                <a:off x="4526936" y="4514903"/>
                <a:ext cx="159120" cy="165960"/>
              </p14:xfrm>
            </p:contentPart>
          </mc:Choice>
          <mc:Fallback>
            <p:pic>
              <p:nvPicPr>
                <p:cNvPr id="334" name="Ink 333">
                  <a:extLst>
                    <a:ext uri="{FF2B5EF4-FFF2-40B4-BE49-F238E27FC236}">
                      <a16:creationId xmlns:a16="http://schemas.microsoft.com/office/drawing/2014/main" id="{000A4F4F-F0E4-49E2-FA4A-D4C7D8E669A1}"/>
                    </a:ext>
                  </a:extLst>
                </p:cNvPr>
                <p:cNvPicPr/>
                <p:nvPr/>
              </p:nvPicPr>
              <p:blipFill>
                <a:blip r:embed="rId512"/>
                <a:stretch>
                  <a:fillRect/>
                </a:stretch>
              </p:blipFill>
              <p:spPr>
                <a:xfrm>
                  <a:off x="4518296" y="4505903"/>
                  <a:ext cx="1767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35" name="Ink 334">
                  <a:extLst>
                    <a:ext uri="{FF2B5EF4-FFF2-40B4-BE49-F238E27FC236}">
                      <a16:creationId xmlns:a16="http://schemas.microsoft.com/office/drawing/2014/main" id="{4E2CB149-BDF2-3AF6-5212-A67D8480B16C}"/>
                    </a:ext>
                  </a:extLst>
                </p14:cNvPr>
                <p14:cNvContentPartPr/>
                <p14:nvPr/>
              </p14:nvContentPartPr>
              <p14:xfrm>
                <a:off x="5473736" y="4464863"/>
                <a:ext cx="2112840" cy="288000"/>
              </p14:xfrm>
            </p:contentPart>
          </mc:Choice>
          <mc:Fallback>
            <p:pic>
              <p:nvPicPr>
                <p:cNvPr id="335" name="Ink 334">
                  <a:extLst>
                    <a:ext uri="{FF2B5EF4-FFF2-40B4-BE49-F238E27FC236}">
                      <a16:creationId xmlns:a16="http://schemas.microsoft.com/office/drawing/2014/main" id="{4E2CB149-BDF2-3AF6-5212-A67D8480B16C}"/>
                    </a:ext>
                  </a:extLst>
                </p:cNvPr>
                <p:cNvPicPr/>
                <p:nvPr/>
              </p:nvPicPr>
              <p:blipFill>
                <a:blip r:embed="rId514"/>
                <a:stretch>
                  <a:fillRect/>
                </a:stretch>
              </p:blipFill>
              <p:spPr>
                <a:xfrm>
                  <a:off x="5464736" y="4455863"/>
                  <a:ext cx="21304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36" name="Ink 335">
                  <a:extLst>
                    <a:ext uri="{FF2B5EF4-FFF2-40B4-BE49-F238E27FC236}">
                      <a16:creationId xmlns:a16="http://schemas.microsoft.com/office/drawing/2014/main" id="{662E8ED4-140A-28D9-4756-D42B7D0A37F0}"/>
                    </a:ext>
                  </a:extLst>
                </p14:cNvPr>
                <p14:cNvContentPartPr/>
                <p14:nvPr/>
              </p14:nvContentPartPr>
              <p14:xfrm>
                <a:off x="7521056" y="4402583"/>
                <a:ext cx="146880" cy="107640"/>
              </p14:xfrm>
            </p:contentPart>
          </mc:Choice>
          <mc:Fallback>
            <p:pic>
              <p:nvPicPr>
                <p:cNvPr id="336" name="Ink 335">
                  <a:extLst>
                    <a:ext uri="{FF2B5EF4-FFF2-40B4-BE49-F238E27FC236}">
                      <a16:creationId xmlns:a16="http://schemas.microsoft.com/office/drawing/2014/main" id="{662E8ED4-140A-28D9-4756-D42B7D0A37F0}"/>
                    </a:ext>
                  </a:extLst>
                </p:cNvPr>
                <p:cNvPicPr/>
                <p:nvPr/>
              </p:nvPicPr>
              <p:blipFill>
                <a:blip r:embed="rId516"/>
                <a:stretch>
                  <a:fillRect/>
                </a:stretch>
              </p:blipFill>
              <p:spPr>
                <a:xfrm>
                  <a:off x="7512416" y="4393583"/>
                  <a:ext cx="164520" cy="125280"/>
                </a:xfrm>
                <a:prstGeom prst="rect">
                  <a:avLst/>
                </a:prstGeom>
              </p:spPr>
            </p:pic>
          </mc:Fallback>
        </mc:AlternateContent>
      </p:grpSp>
      <p:grpSp>
        <p:nvGrpSpPr>
          <p:cNvPr id="340" name="Group 339">
            <a:extLst>
              <a:ext uri="{FF2B5EF4-FFF2-40B4-BE49-F238E27FC236}">
                <a16:creationId xmlns:a16="http://schemas.microsoft.com/office/drawing/2014/main" id="{339DFDD6-C8BB-C604-9D8A-0CF7CB99242D}"/>
              </a:ext>
            </a:extLst>
          </p:cNvPr>
          <p:cNvGrpSpPr/>
          <p:nvPr/>
        </p:nvGrpSpPr>
        <p:grpSpPr>
          <a:xfrm>
            <a:off x="7111736" y="876383"/>
            <a:ext cx="831960" cy="299520"/>
            <a:chOff x="7111736" y="876383"/>
            <a:chExt cx="831960" cy="299520"/>
          </a:xfrm>
        </p:grpSpPr>
        <mc:AlternateContent xmlns:mc="http://schemas.openxmlformats.org/markup-compatibility/2006">
          <mc:Choice xmlns:p14="http://schemas.microsoft.com/office/powerpoint/2010/main" Requires="p14">
            <p:contentPart p14:bwMode="auto" r:id="rId517">
              <p14:nvContentPartPr>
                <p14:cNvPr id="338" name="Ink 337">
                  <a:extLst>
                    <a:ext uri="{FF2B5EF4-FFF2-40B4-BE49-F238E27FC236}">
                      <a16:creationId xmlns:a16="http://schemas.microsoft.com/office/drawing/2014/main" id="{DBCCC68C-5E23-40E4-6294-8A814264C5B9}"/>
                    </a:ext>
                  </a:extLst>
                </p14:cNvPr>
                <p14:cNvContentPartPr/>
                <p14:nvPr/>
              </p14:nvContentPartPr>
              <p14:xfrm>
                <a:off x="7111736" y="876383"/>
                <a:ext cx="222840" cy="299520"/>
              </p14:xfrm>
            </p:contentPart>
          </mc:Choice>
          <mc:Fallback>
            <p:pic>
              <p:nvPicPr>
                <p:cNvPr id="338" name="Ink 337">
                  <a:extLst>
                    <a:ext uri="{FF2B5EF4-FFF2-40B4-BE49-F238E27FC236}">
                      <a16:creationId xmlns:a16="http://schemas.microsoft.com/office/drawing/2014/main" id="{DBCCC68C-5E23-40E4-6294-8A814264C5B9}"/>
                    </a:ext>
                  </a:extLst>
                </p:cNvPr>
                <p:cNvPicPr/>
                <p:nvPr/>
              </p:nvPicPr>
              <p:blipFill>
                <a:blip r:embed="rId518"/>
                <a:stretch>
                  <a:fillRect/>
                </a:stretch>
              </p:blipFill>
              <p:spPr>
                <a:xfrm>
                  <a:off x="7102736" y="867743"/>
                  <a:ext cx="2404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39" name="Ink 338">
                  <a:extLst>
                    <a:ext uri="{FF2B5EF4-FFF2-40B4-BE49-F238E27FC236}">
                      <a16:creationId xmlns:a16="http://schemas.microsoft.com/office/drawing/2014/main" id="{4D426D52-F05A-D7F1-E82B-1F43C18FE310}"/>
                    </a:ext>
                  </a:extLst>
                </p14:cNvPr>
                <p14:cNvContentPartPr/>
                <p14:nvPr/>
              </p14:nvContentPartPr>
              <p14:xfrm>
                <a:off x="7195976" y="939383"/>
                <a:ext cx="747720" cy="140400"/>
              </p14:xfrm>
            </p:contentPart>
          </mc:Choice>
          <mc:Fallback>
            <p:pic>
              <p:nvPicPr>
                <p:cNvPr id="339" name="Ink 338">
                  <a:extLst>
                    <a:ext uri="{FF2B5EF4-FFF2-40B4-BE49-F238E27FC236}">
                      <a16:creationId xmlns:a16="http://schemas.microsoft.com/office/drawing/2014/main" id="{4D426D52-F05A-D7F1-E82B-1F43C18FE310}"/>
                    </a:ext>
                  </a:extLst>
                </p:cNvPr>
                <p:cNvPicPr/>
                <p:nvPr/>
              </p:nvPicPr>
              <p:blipFill>
                <a:blip r:embed="rId520"/>
                <a:stretch>
                  <a:fillRect/>
                </a:stretch>
              </p:blipFill>
              <p:spPr>
                <a:xfrm>
                  <a:off x="7187336" y="930383"/>
                  <a:ext cx="765360" cy="158040"/>
                </a:xfrm>
                <a:prstGeom prst="rect">
                  <a:avLst/>
                </a:prstGeom>
              </p:spPr>
            </p:pic>
          </mc:Fallback>
        </mc:AlternateContent>
      </p:grpSp>
    </p:spTree>
    <p:extLst>
      <p:ext uri="{BB962C8B-B14F-4D97-AF65-F5344CB8AC3E}">
        <p14:creationId xmlns:p14="http://schemas.microsoft.com/office/powerpoint/2010/main" val="377488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E4D02E0-227B-EF2E-B1FD-EB82EE1A9109}"/>
                  </a:ext>
                </a:extLst>
              </p14:cNvPr>
              <p14:cNvContentPartPr/>
              <p14:nvPr/>
            </p14:nvContentPartPr>
            <p14:xfrm>
              <a:off x="6995456" y="4965983"/>
              <a:ext cx="257760" cy="19440"/>
            </p14:xfrm>
          </p:contentPart>
        </mc:Choice>
        <mc:Fallback>
          <p:pic>
            <p:nvPicPr>
              <p:cNvPr id="3" name="Ink 2">
                <a:extLst>
                  <a:ext uri="{FF2B5EF4-FFF2-40B4-BE49-F238E27FC236}">
                    <a16:creationId xmlns:a16="http://schemas.microsoft.com/office/drawing/2014/main" id="{1E4D02E0-227B-EF2E-B1FD-EB82EE1A9109}"/>
                  </a:ext>
                </a:extLst>
              </p:cNvPr>
              <p:cNvPicPr/>
              <p:nvPr/>
            </p:nvPicPr>
            <p:blipFill>
              <a:blip r:embed="rId5"/>
              <a:stretch>
                <a:fillRect/>
              </a:stretch>
            </p:blipFill>
            <p:spPr>
              <a:xfrm>
                <a:off x="6986816" y="4956983"/>
                <a:ext cx="275400" cy="37080"/>
              </a:xfrm>
              <a:prstGeom prst="rect">
                <a:avLst/>
              </a:prstGeom>
            </p:spPr>
          </p:pic>
        </mc:Fallback>
      </mc:AlternateContent>
      <p:grpSp>
        <p:nvGrpSpPr>
          <p:cNvPr id="27" name="Group 26">
            <a:extLst>
              <a:ext uri="{FF2B5EF4-FFF2-40B4-BE49-F238E27FC236}">
                <a16:creationId xmlns:a16="http://schemas.microsoft.com/office/drawing/2014/main" id="{4D4C06A6-FC48-FF8E-84CB-51EDB1F7ADBB}"/>
              </a:ext>
            </a:extLst>
          </p:cNvPr>
          <p:cNvGrpSpPr/>
          <p:nvPr/>
        </p:nvGrpSpPr>
        <p:grpSpPr>
          <a:xfrm>
            <a:off x="1075256" y="2687183"/>
            <a:ext cx="703080" cy="224280"/>
            <a:chOff x="1075256" y="2687183"/>
            <a:chExt cx="703080" cy="224280"/>
          </a:xfrm>
        </p:grpSpPr>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18D582A8-82A7-3EEE-25A7-3509370BD810}"/>
                    </a:ext>
                  </a:extLst>
                </p14:cNvPr>
                <p14:cNvContentPartPr/>
                <p14:nvPr/>
              </p14:nvContentPartPr>
              <p14:xfrm>
                <a:off x="1075256" y="2687183"/>
                <a:ext cx="153360" cy="211680"/>
              </p14:xfrm>
            </p:contentPart>
          </mc:Choice>
          <mc:Fallback>
            <p:pic>
              <p:nvPicPr>
                <p:cNvPr id="20" name="Ink 19">
                  <a:extLst>
                    <a:ext uri="{FF2B5EF4-FFF2-40B4-BE49-F238E27FC236}">
                      <a16:creationId xmlns:a16="http://schemas.microsoft.com/office/drawing/2014/main" id="{18D582A8-82A7-3EEE-25A7-3509370BD810}"/>
                    </a:ext>
                  </a:extLst>
                </p:cNvPr>
                <p:cNvPicPr/>
                <p:nvPr/>
              </p:nvPicPr>
              <p:blipFill>
                <a:blip r:embed="rId7"/>
                <a:stretch>
                  <a:fillRect/>
                </a:stretch>
              </p:blipFill>
              <p:spPr>
                <a:xfrm>
                  <a:off x="1066616" y="2678183"/>
                  <a:ext cx="171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F7F59B45-ABE4-0873-22F9-9663CB51006E}"/>
                    </a:ext>
                  </a:extLst>
                </p14:cNvPr>
                <p14:cNvContentPartPr/>
                <p14:nvPr/>
              </p14:nvContentPartPr>
              <p14:xfrm>
                <a:off x="1233656" y="2780783"/>
                <a:ext cx="60840" cy="61920"/>
              </p14:xfrm>
            </p:contentPart>
          </mc:Choice>
          <mc:Fallback>
            <p:pic>
              <p:nvPicPr>
                <p:cNvPr id="21" name="Ink 20">
                  <a:extLst>
                    <a:ext uri="{FF2B5EF4-FFF2-40B4-BE49-F238E27FC236}">
                      <a16:creationId xmlns:a16="http://schemas.microsoft.com/office/drawing/2014/main" id="{F7F59B45-ABE4-0873-22F9-9663CB51006E}"/>
                    </a:ext>
                  </a:extLst>
                </p:cNvPr>
                <p:cNvPicPr/>
                <p:nvPr/>
              </p:nvPicPr>
              <p:blipFill>
                <a:blip r:embed="rId9"/>
                <a:stretch>
                  <a:fillRect/>
                </a:stretch>
              </p:blipFill>
              <p:spPr>
                <a:xfrm>
                  <a:off x="1225016" y="2771783"/>
                  <a:ext cx="78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69DC2FE9-BCF7-CBA5-96CB-39DFE80D5943}"/>
                    </a:ext>
                  </a:extLst>
                </p14:cNvPr>
                <p14:cNvContentPartPr/>
                <p14:nvPr/>
              </p14:nvContentPartPr>
              <p14:xfrm>
                <a:off x="1262456" y="2711663"/>
                <a:ext cx="9000" cy="3960"/>
              </p14:xfrm>
            </p:contentPart>
          </mc:Choice>
          <mc:Fallback>
            <p:pic>
              <p:nvPicPr>
                <p:cNvPr id="22" name="Ink 21">
                  <a:extLst>
                    <a:ext uri="{FF2B5EF4-FFF2-40B4-BE49-F238E27FC236}">
                      <a16:creationId xmlns:a16="http://schemas.microsoft.com/office/drawing/2014/main" id="{69DC2FE9-BCF7-CBA5-96CB-39DFE80D5943}"/>
                    </a:ext>
                  </a:extLst>
                </p:cNvPr>
                <p:cNvPicPr/>
                <p:nvPr/>
              </p:nvPicPr>
              <p:blipFill>
                <a:blip r:embed="rId11"/>
                <a:stretch>
                  <a:fillRect/>
                </a:stretch>
              </p:blipFill>
              <p:spPr>
                <a:xfrm>
                  <a:off x="1253456" y="2702663"/>
                  <a:ext cx="266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8DFE2E75-725E-BCBD-7A10-C085419F45BF}"/>
                    </a:ext>
                  </a:extLst>
                </p14:cNvPr>
                <p14:cNvContentPartPr/>
                <p14:nvPr/>
              </p14:nvContentPartPr>
              <p14:xfrm>
                <a:off x="1311416" y="2736143"/>
                <a:ext cx="180360" cy="175320"/>
              </p14:xfrm>
            </p:contentPart>
          </mc:Choice>
          <mc:Fallback>
            <p:pic>
              <p:nvPicPr>
                <p:cNvPr id="23" name="Ink 22">
                  <a:extLst>
                    <a:ext uri="{FF2B5EF4-FFF2-40B4-BE49-F238E27FC236}">
                      <a16:creationId xmlns:a16="http://schemas.microsoft.com/office/drawing/2014/main" id="{8DFE2E75-725E-BCBD-7A10-C085419F45BF}"/>
                    </a:ext>
                  </a:extLst>
                </p:cNvPr>
                <p:cNvPicPr/>
                <p:nvPr/>
              </p:nvPicPr>
              <p:blipFill>
                <a:blip r:embed="rId13"/>
                <a:stretch>
                  <a:fillRect/>
                </a:stretch>
              </p:blipFill>
              <p:spPr>
                <a:xfrm>
                  <a:off x="1302416" y="2727143"/>
                  <a:ext cx="198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53621316-7FD8-0FCF-2DF2-A923A8525E80}"/>
                    </a:ext>
                  </a:extLst>
                </p14:cNvPr>
                <p14:cNvContentPartPr/>
                <p14:nvPr/>
              </p14:nvContentPartPr>
              <p14:xfrm>
                <a:off x="1449656" y="2751263"/>
                <a:ext cx="57240" cy="96840"/>
              </p14:xfrm>
            </p:contentPart>
          </mc:Choice>
          <mc:Fallback>
            <p:pic>
              <p:nvPicPr>
                <p:cNvPr id="24" name="Ink 23">
                  <a:extLst>
                    <a:ext uri="{FF2B5EF4-FFF2-40B4-BE49-F238E27FC236}">
                      <a16:creationId xmlns:a16="http://schemas.microsoft.com/office/drawing/2014/main" id="{53621316-7FD8-0FCF-2DF2-A923A8525E80}"/>
                    </a:ext>
                  </a:extLst>
                </p:cNvPr>
                <p:cNvPicPr/>
                <p:nvPr/>
              </p:nvPicPr>
              <p:blipFill>
                <a:blip r:embed="rId15"/>
                <a:stretch>
                  <a:fillRect/>
                </a:stretch>
              </p:blipFill>
              <p:spPr>
                <a:xfrm>
                  <a:off x="1441016" y="2742263"/>
                  <a:ext cx="74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D7D0E44C-4B1A-891A-AE2D-B30E38BF67AF}"/>
                    </a:ext>
                  </a:extLst>
                </p14:cNvPr>
                <p14:cNvContentPartPr/>
                <p14:nvPr/>
              </p14:nvContentPartPr>
              <p14:xfrm>
                <a:off x="1485656" y="2730383"/>
                <a:ext cx="118800" cy="77040"/>
              </p14:xfrm>
            </p:contentPart>
          </mc:Choice>
          <mc:Fallback>
            <p:pic>
              <p:nvPicPr>
                <p:cNvPr id="25" name="Ink 24">
                  <a:extLst>
                    <a:ext uri="{FF2B5EF4-FFF2-40B4-BE49-F238E27FC236}">
                      <a16:creationId xmlns:a16="http://schemas.microsoft.com/office/drawing/2014/main" id="{D7D0E44C-4B1A-891A-AE2D-B30E38BF67AF}"/>
                    </a:ext>
                  </a:extLst>
                </p:cNvPr>
                <p:cNvPicPr/>
                <p:nvPr/>
              </p:nvPicPr>
              <p:blipFill>
                <a:blip r:embed="rId17"/>
                <a:stretch>
                  <a:fillRect/>
                </a:stretch>
              </p:blipFill>
              <p:spPr>
                <a:xfrm>
                  <a:off x="1476656" y="2721743"/>
                  <a:ext cx="1364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41026B52-568F-DC0A-6AB3-ECE22A6C6EFF}"/>
                    </a:ext>
                  </a:extLst>
                </p14:cNvPr>
                <p14:cNvContentPartPr/>
                <p14:nvPr/>
              </p14:nvContentPartPr>
              <p14:xfrm>
                <a:off x="1614896" y="2689703"/>
                <a:ext cx="163440" cy="117360"/>
              </p14:xfrm>
            </p:contentPart>
          </mc:Choice>
          <mc:Fallback>
            <p:pic>
              <p:nvPicPr>
                <p:cNvPr id="26" name="Ink 25">
                  <a:extLst>
                    <a:ext uri="{FF2B5EF4-FFF2-40B4-BE49-F238E27FC236}">
                      <a16:creationId xmlns:a16="http://schemas.microsoft.com/office/drawing/2014/main" id="{41026B52-568F-DC0A-6AB3-ECE22A6C6EFF}"/>
                    </a:ext>
                  </a:extLst>
                </p:cNvPr>
                <p:cNvPicPr/>
                <p:nvPr/>
              </p:nvPicPr>
              <p:blipFill>
                <a:blip r:embed="rId19"/>
                <a:stretch>
                  <a:fillRect/>
                </a:stretch>
              </p:blipFill>
              <p:spPr>
                <a:xfrm>
                  <a:off x="1606256" y="2681063"/>
                  <a:ext cx="181080" cy="135000"/>
                </a:xfrm>
                <a:prstGeom prst="rect">
                  <a:avLst/>
                </a:prstGeom>
              </p:spPr>
            </p:pic>
          </mc:Fallback>
        </mc:AlternateContent>
      </p:grpSp>
      <p:grpSp>
        <p:nvGrpSpPr>
          <p:cNvPr id="2092" name="Group 2091">
            <a:extLst>
              <a:ext uri="{FF2B5EF4-FFF2-40B4-BE49-F238E27FC236}">
                <a16:creationId xmlns:a16="http://schemas.microsoft.com/office/drawing/2014/main" id="{D7D2FA92-0DB7-3DEE-32C7-886006DDA863}"/>
              </a:ext>
            </a:extLst>
          </p:cNvPr>
          <p:cNvGrpSpPr/>
          <p:nvPr/>
        </p:nvGrpSpPr>
        <p:grpSpPr>
          <a:xfrm>
            <a:off x="9506456" y="1752623"/>
            <a:ext cx="796320" cy="1142280"/>
            <a:chOff x="9506456" y="1752623"/>
            <a:chExt cx="796320" cy="1142280"/>
          </a:xfrm>
        </p:grpSpPr>
        <mc:AlternateContent xmlns:mc="http://schemas.openxmlformats.org/markup-compatibility/2006">
          <mc:Choice xmlns:p14="http://schemas.microsoft.com/office/powerpoint/2010/main" Requires="p14">
            <p:contentPart p14:bwMode="auto" r:id="rId20">
              <p14:nvContentPartPr>
                <p14:cNvPr id="2079" name="Ink 2078">
                  <a:extLst>
                    <a:ext uri="{FF2B5EF4-FFF2-40B4-BE49-F238E27FC236}">
                      <a16:creationId xmlns:a16="http://schemas.microsoft.com/office/drawing/2014/main" id="{1CD037C4-5992-8644-07DF-ED6999C4FF60}"/>
                    </a:ext>
                  </a:extLst>
                </p14:cNvPr>
                <p14:cNvContentPartPr/>
                <p14:nvPr/>
              </p14:nvContentPartPr>
              <p14:xfrm>
                <a:off x="9791216" y="2211263"/>
                <a:ext cx="161640" cy="182880"/>
              </p14:xfrm>
            </p:contentPart>
          </mc:Choice>
          <mc:Fallback>
            <p:pic>
              <p:nvPicPr>
                <p:cNvPr id="2079" name="Ink 2078">
                  <a:extLst>
                    <a:ext uri="{FF2B5EF4-FFF2-40B4-BE49-F238E27FC236}">
                      <a16:creationId xmlns:a16="http://schemas.microsoft.com/office/drawing/2014/main" id="{1CD037C4-5992-8644-07DF-ED6999C4FF60}"/>
                    </a:ext>
                  </a:extLst>
                </p:cNvPr>
                <p:cNvPicPr/>
                <p:nvPr/>
              </p:nvPicPr>
              <p:blipFill>
                <a:blip r:embed="rId21"/>
                <a:stretch>
                  <a:fillRect/>
                </a:stretch>
              </p:blipFill>
              <p:spPr>
                <a:xfrm>
                  <a:off x="9782216" y="2202263"/>
                  <a:ext cx="1792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80" name="Ink 2079">
                  <a:extLst>
                    <a:ext uri="{FF2B5EF4-FFF2-40B4-BE49-F238E27FC236}">
                      <a16:creationId xmlns:a16="http://schemas.microsoft.com/office/drawing/2014/main" id="{810FE745-16BF-0022-64C2-889C4BF866EC}"/>
                    </a:ext>
                  </a:extLst>
                </p14:cNvPr>
                <p14:cNvContentPartPr/>
                <p14:nvPr/>
              </p14:nvContentPartPr>
              <p14:xfrm>
                <a:off x="9944576" y="2247623"/>
                <a:ext cx="107640" cy="105480"/>
              </p14:xfrm>
            </p:contentPart>
          </mc:Choice>
          <mc:Fallback>
            <p:pic>
              <p:nvPicPr>
                <p:cNvPr id="2080" name="Ink 2079">
                  <a:extLst>
                    <a:ext uri="{FF2B5EF4-FFF2-40B4-BE49-F238E27FC236}">
                      <a16:creationId xmlns:a16="http://schemas.microsoft.com/office/drawing/2014/main" id="{810FE745-16BF-0022-64C2-889C4BF866EC}"/>
                    </a:ext>
                  </a:extLst>
                </p:cNvPr>
                <p:cNvPicPr/>
                <p:nvPr/>
              </p:nvPicPr>
              <p:blipFill>
                <a:blip r:embed="rId23"/>
                <a:stretch>
                  <a:fillRect/>
                </a:stretch>
              </p:blipFill>
              <p:spPr>
                <a:xfrm>
                  <a:off x="9935576" y="2238623"/>
                  <a:ext cx="1252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81" name="Ink 2080">
                  <a:extLst>
                    <a:ext uri="{FF2B5EF4-FFF2-40B4-BE49-F238E27FC236}">
                      <a16:creationId xmlns:a16="http://schemas.microsoft.com/office/drawing/2014/main" id="{F232AF95-E644-C170-2303-D8C0C26E8206}"/>
                    </a:ext>
                  </a:extLst>
                </p14:cNvPr>
                <p14:cNvContentPartPr/>
                <p14:nvPr/>
              </p14:nvContentPartPr>
              <p14:xfrm>
                <a:off x="10079936" y="2238263"/>
                <a:ext cx="88200" cy="99360"/>
              </p14:xfrm>
            </p:contentPart>
          </mc:Choice>
          <mc:Fallback>
            <p:pic>
              <p:nvPicPr>
                <p:cNvPr id="2081" name="Ink 2080">
                  <a:extLst>
                    <a:ext uri="{FF2B5EF4-FFF2-40B4-BE49-F238E27FC236}">
                      <a16:creationId xmlns:a16="http://schemas.microsoft.com/office/drawing/2014/main" id="{F232AF95-E644-C170-2303-D8C0C26E8206}"/>
                    </a:ext>
                  </a:extLst>
                </p:cNvPr>
                <p:cNvPicPr/>
                <p:nvPr/>
              </p:nvPicPr>
              <p:blipFill>
                <a:blip r:embed="rId25"/>
                <a:stretch>
                  <a:fillRect/>
                </a:stretch>
              </p:blipFill>
              <p:spPr>
                <a:xfrm>
                  <a:off x="10070936" y="2229623"/>
                  <a:ext cx="105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82" name="Ink 2081">
                  <a:extLst>
                    <a:ext uri="{FF2B5EF4-FFF2-40B4-BE49-F238E27FC236}">
                      <a16:creationId xmlns:a16="http://schemas.microsoft.com/office/drawing/2014/main" id="{5BFC1DA1-3ECD-9CEB-274C-13AE9A832C92}"/>
                    </a:ext>
                  </a:extLst>
                </p14:cNvPr>
                <p14:cNvContentPartPr/>
                <p14:nvPr/>
              </p14:nvContentPartPr>
              <p14:xfrm>
                <a:off x="10300976" y="2279303"/>
                <a:ext cx="1800" cy="360"/>
              </p14:xfrm>
            </p:contentPart>
          </mc:Choice>
          <mc:Fallback>
            <p:pic>
              <p:nvPicPr>
                <p:cNvPr id="2082" name="Ink 2081">
                  <a:extLst>
                    <a:ext uri="{FF2B5EF4-FFF2-40B4-BE49-F238E27FC236}">
                      <a16:creationId xmlns:a16="http://schemas.microsoft.com/office/drawing/2014/main" id="{5BFC1DA1-3ECD-9CEB-274C-13AE9A832C92}"/>
                    </a:ext>
                  </a:extLst>
                </p:cNvPr>
                <p:cNvPicPr/>
                <p:nvPr/>
              </p:nvPicPr>
              <p:blipFill>
                <a:blip r:embed="rId27"/>
                <a:stretch>
                  <a:fillRect/>
                </a:stretch>
              </p:blipFill>
              <p:spPr>
                <a:xfrm>
                  <a:off x="10291976" y="2270663"/>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83" name="Ink 2082">
                  <a:extLst>
                    <a:ext uri="{FF2B5EF4-FFF2-40B4-BE49-F238E27FC236}">
                      <a16:creationId xmlns:a16="http://schemas.microsoft.com/office/drawing/2014/main" id="{2247C480-7417-C850-C2D4-474790551D74}"/>
                    </a:ext>
                  </a:extLst>
                </p14:cNvPr>
                <p14:cNvContentPartPr/>
                <p14:nvPr/>
              </p14:nvContentPartPr>
              <p14:xfrm>
                <a:off x="9725696" y="1842623"/>
                <a:ext cx="176760" cy="249840"/>
              </p14:xfrm>
            </p:contentPart>
          </mc:Choice>
          <mc:Fallback>
            <p:pic>
              <p:nvPicPr>
                <p:cNvPr id="2083" name="Ink 2082">
                  <a:extLst>
                    <a:ext uri="{FF2B5EF4-FFF2-40B4-BE49-F238E27FC236}">
                      <a16:creationId xmlns:a16="http://schemas.microsoft.com/office/drawing/2014/main" id="{2247C480-7417-C850-C2D4-474790551D74}"/>
                    </a:ext>
                  </a:extLst>
                </p:cNvPr>
                <p:cNvPicPr/>
                <p:nvPr/>
              </p:nvPicPr>
              <p:blipFill>
                <a:blip r:embed="rId29"/>
                <a:stretch>
                  <a:fillRect/>
                </a:stretch>
              </p:blipFill>
              <p:spPr>
                <a:xfrm>
                  <a:off x="9716696" y="1833983"/>
                  <a:ext cx="1944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84" name="Ink 2083">
                  <a:extLst>
                    <a:ext uri="{FF2B5EF4-FFF2-40B4-BE49-F238E27FC236}">
                      <a16:creationId xmlns:a16="http://schemas.microsoft.com/office/drawing/2014/main" id="{78185B09-0DC6-5BF7-699B-A50CF9F77FF5}"/>
                    </a:ext>
                  </a:extLst>
                </p14:cNvPr>
                <p14:cNvContentPartPr/>
                <p14:nvPr/>
              </p14:nvContentPartPr>
              <p14:xfrm>
                <a:off x="9907856" y="1983743"/>
                <a:ext cx="53640" cy="87840"/>
              </p14:xfrm>
            </p:contentPart>
          </mc:Choice>
          <mc:Fallback>
            <p:pic>
              <p:nvPicPr>
                <p:cNvPr id="2084" name="Ink 2083">
                  <a:extLst>
                    <a:ext uri="{FF2B5EF4-FFF2-40B4-BE49-F238E27FC236}">
                      <a16:creationId xmlns:a16="http://schemas.microsoft.com/office/drawing/2014/main" id="{78185B09-0DC6-5BF7-699B-A50CF9F77FF5}"/>
                    </a:ext>
                  </a:extLst>
                </p:cNvPr>
                <p:cNvPicPr/>
                <p:nvPr/>
              </p:nvPicPr>
              <p:blipFill>
                <a:blip r:embed="rId31"/>
                <a:stretch>
                  <a:fillRect/>
                </a:stretch>
              </p:blipFill>
              <p:spPr>
                <a:xfrm>
                  <a:off x="9899216" y="1975103"/>
                  <a:ext cx="712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85" name="Ink 2084">
                  <a:extLst>
                    <a:ext uri="{FF2B5EF4-FFF2-40B4-BE49-F238E27FC236}">
                      <a16:creationId xmlns:a16="http://schemas.microsoft.com/office/drawing/2014/main" id="{93CADB29-CACB-A12A-4EF1-AC11BC32C787}"/>
                    </a:ext>
                  </a:extLst>
                </p14:cNvPr>
                <p14:cNvContentPartPr/>
                <p14:nvPr/>
              </p14:nvContentPartPr>
              <p14:xfrm>
                <a:off x="9965096" y="1892303"/>
                <a:ext cx="142200" cy="169200"/>
              </p14:xfrm>
            </p:contentPart>
          </mc:Choice>
          <mc:Fallback>
            <p:pic>
              <p:nvPicPr>
                <p:cNvPr id="2085" name="Ink 2084">
                  <a:extLst>
                    <a:ext uri="{FF2B5EF4-FFF2-40B4-BE49-F238E27FC236}">
                      <a16:creationId xmlns:a16="http://schemas.microsoft.com/office/drawing/2014/main" id="{93CADB29-CACB-A12A-4EF1-AC11BC32C787}"/>
                    </a:ext>
                  </a:extLst>
                </p:cNvPr>
                <p:cNvPicPr/>
                <p:nvPr/>
              </p:nvPicPr>
              <p:blipFill>
                <a:blip r:embed="rId33"/>
                <a:stretch>
                  <a:fillRect/>
                </a:stretch>
              </p:blipFill>
              <p:spPr>
                <a:xfrm>
                  <a:off x="9956096" y="1883663"/>
                  <a:ext cx="1598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86" name="Ink 2085">
                  <a:extLst>
                    <a:ext uri="{FF2B5EF4-FFF2-40B4-BE49-F238E27FC236}">
                      <a16:creationId xmlns:a16="http://schemas.microsoft.com/office/drawing/2014/main" id="{81729EEC-E7D4-EF15-9FF5-50093D8ED862}"/>
                    </a:ext>
                  </a:extLst>
                </p14:cNvPr>
                <p14:cNvContentPartPr/>
                <p14:nvPr/>
              </p14:nvContentPartPr>
              <p14:xfrm>
                <a:off x="10139696" y="1985183"/>
                <a:ext cx="6480" cy="3960"/>
              </p14:xfrm>
            </p:contentPart>
          </mc:Choice>
          <mc:Fallback>
            <p:pic>
              <p:nvPicPr>
                <p:cNvPr id="2086" name="Ink 2085">
                  <a:extLst>
                    <a:ext uri="{FF2B5EF4-FFF2-40B4-BE49-F238E27FC236}">
                      <a16:creationId xmlns:a16="http://schemas.microsoft.com/office/drawing/2014/main" id="{81729EEC-E7D4-EF15-9FF5-50093D8ED862}"/>
                    </a:ext>
                  </a:extLst>
                </p:cNvPr>
                <p:cNvPicPr/>
                <p:nvPr/>
              </p:nvPicPr>
              <p:blipFill>
                <a:blip r:embed="rId35"/>
                <a:stretch>
                  <a:fillRect/>
                </a:stretch>
              </p:blipFill>
              <p:spPr>
                <a:xfrm>
                  <a:off x="10131056" y="1976183"/>
                  <a:ext cx="241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89" name="Ink 2088">
                  <a:extLst>
                    <a:ext uri="{FF2B5EF4-FFF2-40B4-BE49-F238E27FC236}">
                      <a16:creationId xmlns:a16="http://schemas.microsoft.com/office/drawing/2014/main" id="{0BAF4A35-B358-9C5E-50BF-B76785864BCB}"/>
                    </a:ext>
                  </a:extLst>
                </p14:cNvPr>
                <p14:cNvContentPartPr/>
                <p14:nvPr/>
              </p14:nvContentPartPr>
              <p14:xfrm>
                <a:off x="9852416" y="2554703"/>
                <a:ext cx="216720" cy="156960"/>
              </p14:xfrm>
            </p:contentPart>
          </mc:Choice>
          <mc:Fallback>
            <p:pic>
              <p:nvPicPr>
                <p:cNvPr id="2089" name="Ink 2088">
                  <a:extLst>
                    <a:ext uri="{FF2B5EF4-FFF2-40B4-BE49-F238E27FC236}">
                      <a16:creationId xmlns:a16="http://schemas.microsoft.com/office/drawing/2014/main" id="{0BAF4A35-B358-9C5E-50BF-B76785864BCB}"/>
                    </a:ext>
                  </a:extLst>
                </p:cNvPr>
                <p:cNvPicPr/>
                <p:nvPr/>
              </p:nvPicPr>
              <p:blipFill>
                <a:blip r:embed="rId37"/>
                <a:stretch>
                  <a:fillRect/>
                </a:stretch>
              </p:blipFill>
              <p:spPr>
                <a:xfrm>
                  <a:off x="9843416" y="2546063"/>
                  <a:ext cx="2343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90" name="Ink 2089">
                  <a:extLst>
                    <a:ext uri="{FF2B5EF4-FFF2-40B4-BE49-F238E27FC236}">
                      <a16:creationId xmlns:a16="http://schemas.microsoft.com/office/drawing/2014/main" id="{954BD3C4-95EE-D57D-C5DD-39B22F6E67DF}"/>
                    </a:ext>
                  </a:extLst>
                </p14:cNvPr>
                <p14:cNvContentPartPr/>
                <p14:nvPr/>
              </p14:nvContentPartPr>
              <p14:xfrm>
                <a:off x="10126736" y="2518343"/>
                <a:ext cx="66240" cy="160560"/>
              </p14:xfrm>
            </p:contentPart>
          </mc:Choice>
          <mc:Fallback>
            <p:pic>
              <p:nvPicPr>
                <p:cNvPr id="2090" name="Ink 2089">
                  <a:extLst>
                    <a:ext uri="{FF2B5EF4-FFF2-40B4-BE49-F238E27FC236}">
                      <a16:creationId xmlns:a16="http://schemas.microsoft.com/office/drawing/2014/main" id="{954BD3C4-95EE-D57D-C5DD-39B22F6E67DF}"/>
                    </a:ext>
                  </a:extLst>
                </p:cNvPr>
                <p:cNvPicPr/>
                <p:nvPr/>
              </p:nvPicPr>
              <p:blipFill>
                <a:blip r:embed="rId39"/>
                <a:stretch>
                  <a:fillRect/>
                </a:stretch>
              </p:blipFill>
              <p:spPr>
                <a:xfrm>
                  <a:off x="10117736" y="2509343"/>
                  <a:ext cx="838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91" name="Ink 2090">
                  <a:extLst>
                    <a:ext uri="{FF2B5EF4-FFF2-40B4-BE49-F238E27FC236}">
                      <a16:creationId xmlns:a16="http://schemas.microsoft.com/office/drawing/2014/main" id="{28BEC6C1-A6B3-1089-048F-C60D45C8666A}"/>
                    </a:ext>
                  </a:extLst>
                </p14:cNvPr>
                <p14:cNvContentPartPr/>
                <p14:nvPr/>
              </p14:nvContentPartPr>
              <p14:xfrm>
                <a:off x="9506456" y="1752623"/>
                <a:ext cx="376560" cy="1142280"/>
              </p14:xfrm>
            </p:contentPart>
          </mc:Choice>
          <mc:Fallback>
            <p:pic>
              <p:nvPicPr>
                <p:cNvPr id="2091" name="Ink 2090">
                  <a:extLst>
                    <a:ext uri="{FF2B5EF4-FFF2-40B4-BE49-F238E27FC236}">
                      <a16:creationId xmlns:a16="http://schemas.microsoft.com/office/drawing/2014/main" id="{28BEC6C1-A6B3-1089-048F-C60D45C8666A}"/>
                    </a:ext>
                  </a:extLst>
                </p:cNvPr>
                <p:cNvPicPr/>
                <p:nvPr/>
              </p:nvPicPr>
              <p:blipFill>
                <a:blip r:embed="rId41"/>
                <a:stretch>
                  <a:fillRect/>
                </a:stretch>
              </p:blipFill>
              <p:spPr>
                <a:xfrm>
                  <a:off x="9497816" y="1743623"/>
                  <a:ext cx="394200" cy="115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1F0F038E-BC00-0EAF-B073-F8379A1CAD34}"/>
                  </a:ext>
                </a:extLst>
              </p14:cNvPr>
              <p14:cNvContentPartPr/>
              <p14:nvPr/>
            </p14:nvContentPartPr>
            <p14:xfrm>
              <a:off x="4552496" y="2714183"/>
              <a:ext cx="155880" cy="184320"/>
            </p14:xfrm>
          </p:contentPart>
        </mc:Choice>
        <mc:Fallback>
          <p:pic>
            <p:nvPicPr>
              <p:cNvPr id="28" name="Ink 27">
                <a:extLst>
                  <a:ext uri="{FF2B5EF4-FFF2-40B4-BE49-F238E27FC236}">
                    <a16:creationId xmlns:a16="http://schemas.microsoft.com/office/drawing/2014/main" id="{1F0F038E-BC00-0EAF-B073-F8379A1CAD34}"/>
                  </a:ext>
                </a:extLst>
              </p:cNvPr>
              <p:cNvPicPr/>
              <p:nvPr/>
            </p:nvPicPr>
            <p:blipFill>
              <a:blip r:embed="rId43"/>
              <a:stretch>
                <a:fillRect/>
              </a:stretch>
            </p:blipFill>
            <p:spPr>
              <a:xfrm>
                <a:off x="4543496" y="2705543"/>
                <a:ext cx="1735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FE58E444-F410-E552-DF2D-A05EA6DEE377}"/>
                  </a:ext>
                </a:extLst>
              </p14:cNvPr>
              <p14:cNvContentPartPr/>
              <p14:nvPr/>
            </p14:nvContentPartPr>
            <p14:xfrm>
              <a:off x="4753736" y="2785823"/>
              <a:ext cx="49320" cy="81720"/>
            </p14:xfrm>
          </p:contentPart>
        </mc:Choice>
        <mc:Fallback>
          <p:pic>
            <p:nvPicPr>
              <p:cNvPr id="29" name="Ink 28">
                <a:extLst>
                  <a:ext uri="{FF2B5EF4-FFF2-40B4-BE49-F238E27FC236}">
                    <a16:creationId xmlns:a16="http://schemas.microsoft.com/office/drawing/2014/main" id="{FE58E444-F410-E552-DF2D-A05EA6DEE377}"/>
                  </a:ext>
                </a:extLst>
              </p:cNvPr>
              <p:cNvPicPr/>
              <p:nvPr/>
            </p:nvPicPr>
            <p:blipFill>
              <a:blip r:embed="rId45"/>
              <a:stretch>
                <a:fillRect/>
              </a:stretch>
            </p:blipFill>
            <p:spPr>
              <a:xfrm>
                <a:off x="4744736" y="2777183"/>
                <a:ext cx="66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9AC19EDE-A9EF-3546-842D-0ECB8F26580A}"/>
                  </a:ext>
                </a:extLst>
              </p14:cNvPr>
              <p14:cNvContentPartPr/>
              <p14:nvPr/>
            </p14:nvContentPartPr>
            <p14:xfrm>
              <a:off x="4829336" y="2780783"/>
              <a:ext cx="98280" cy="107280"/>
            </p14:xfrm>
          </p:contentPart>
        </mc:Choice>
        <mc:Fallback>
          <p:pic>
            <p:nvPicPr>
              <p:cNvPr id="31" name="Ink 30">
                <a:extLst>
                  <a:ext uri="{FF2B5EF4-FFF2-40B4-BE49-F238E27FC236}">
                    <a16:creationId xmlns:a16="http://schemas.microsoft.com/office/drawing/2014/main" id="{9AC19EDE-A9EF-3546-842D-0ECB8F26580A}"/>
                  </a:ext>
                </a:extLst>
              </p:cNvPr>
              <p:cNvPicPr/>
              <p:nvPr/>
            </p:nvPicPr>
            <p:blipFill>
              <a:blip r:embed="rId47"/>
              <a:stretch>
                <a:fillRect/>
              </a:stretch>
            </p:blipFill>
            <p:spPr>
              <a:xfrm>
                <a:off x="4820696" y="2772143"/>
                <a:ext cx="1159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7B37EFF5-4B53-E5BF-9293-DFFA70609B98}"/>
                  </a:ext>
                </a:extLst>
              </p14:cNvPr>
              <p14:cNvContentPartPr/>
              <p14:nvPr/>
            </p14:nvContentPartPr>
            <p14:xfrm>
              <a:off x="4924016" y="2728943"/>
              <a:ext cx="239400" cy="177480"/>
            </p14:xfrm>
          </p:contentPart>
        </mc:Choice>
        <mc:Fallback>
          <p:pic>
            <p:nvPicPr>
              <p:cNvPr id="32" name="Ink 31">
                <a:extLst>
                  <a:ext uri="{FF2B5EF4-FFF2-40B4-BE49-F238E27FC236}">
                    <a16:creationId xmlns:a16="http://schemas.microsoft.com/office/drawing/2014/main" id="{7B37EFF5-4B53-E5BF-9293-DFFA70609B98}"/>
                  </a:ext>
                </a:extLst>
              </p:cNvPr>
              <p:cNvPicPr/>
              <p:nvPr/>
            </p:nvPicPr>
            <p:blipFill>
              <a:blip r:embed="rId49"/>
              <a:stretch>
                <a:fillRect/>
              </a:stretch>
            </p:blipFill>
            <p:spPr>
              <a:xfrm>
                <a:off x="4915376" y="2719943"/>
                <a:ext cx="257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6BE56544-1671-74C4-C036-49243B44E7FB}"/>
                  </a:ext>
                </a:extLst>
              </p14:cNvPr>
              <p14:cNvContentPartPr/>
              <p14:nvPr/>
            </p14:nvContentPartPr>
            <p14:xfrm>
              <a:off x="4809536" y="2776823"/>
              <a:ext cx="163080" cy="131760"/>
            </p14:xfrm>
          </p:contentPart>
        </mc:Choice>
        <mc:Fallback>
          <p:pic>
            <p:nvPicPr>
              <p:cNvPr id="37" name="Ink 36">
                <a:extLst>
                  <a:ext uri="{FF2B5EF4-FFF2-40B4-BE49-F238E27FC236}">
                    <a16:creationId xmlns:a16="http://schemas.microsoft.com/office/drawing/2014/main" id="{6BE56544-1671-74C4-C036-49243B44E7FB}"/>
                  </a:ext>
                </a:extLst>
              </p:cNvPr>
              <p:cNvPicPr/>
              <p:nvPr/>
            </p:nvPicPr>
            <p:blipFill>
              <a:blip r:embed="rId51"/>
              <a:stretch>
                <a:fillRect/>
              </a:stretch>
            </p:blipFill>
            <p:spPr>
              <a:xfrm>
                <a:off x="4800896" y="2768183"/>
                <a:ext cx="180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A5175E1C-9AE0-F78C-BCA3-2C6E866E1A06}"/>
                  </a:ext>
                </a:extLst>
              </p14:cNvPr>
              <p14:cNvContentPartPr/>
              <p14:nvPr/>
            </p14:nvContentPartPr>
            <p14:xfrm>
              <a:off x="4828616" y="2813903"/>
              <a:ext cx="106920" cy="36000"/>
            </p14:xfrm>
          </p:contentPart>
        </mc:Choice>
        <mc:Fallback>
          <p:pic>
            <p:nvPicPr>
              <p:cNvPr id="38" name="Ink 37">
                <a:extLst>
                  <a:ext uri="{FF2B5EF4-FFF2-40B4-BE49-F238E27FC236}">
                    <a16:creationId xmlns:a16="http://schemas.microsoft.com/office/drawing/2014/main" id="{A5175E1C-9AE0-F78C-BCA3-2C6E866E1A06}"/>
                  </a:ext>
                </a:extLst>
              </p:cNvPr>
              <p:cNvPicPr/>
              <p:nvPr/>
            </p:nvPicPr>
            <p:blipFill>
              <a:blip r:embed="rId53"/>
              <a:stretch>
                <a:fillRect/>
              </a:stretch>
            </p:blipFill>
            <p:spPr>
              <a:xfrm>
                <a:off x="4819616" y="2804903"/>
                <a:ext cx="1245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63854CFE-282A-3F0D-DBB2-55DC655013E2}"/>
                  </a:ext>
                </a:extLst>
              </p14:cNvPr>
              <p14:cNvContentPartPr/>
              <p14:nvPr/>
            </p14:nvContentPartPr>
            <p14:xfrm>
              <a:off x="5041736" y="2712383"/>
              <a:ext cx="153360" cy="154800"/>
            </p14:xfrm>
          </p:contentPart>
        </mc:Choice>
        <mc:Fallback>
          <p:pic>
            <p:nvPicPr>
              <p:cNvPr id="39" name="Ink 38">
                <a:extLst>
                  <a:ext uri="{FF2B5EF4-FFF2-40B4-BE49-F238E27FC236}">
                    <a16:creationId xmlns:a16="http://schemas.microsoft.com/office/drawing/2014/main" id="{63854CFE-282A-3F0D-DBB2-55DC655013E2}"/>
                  </a:ext>
                </a:extLst>
              </p:cNvPr>
              <p:cNvPicPr/>
              <p:nvPr/>
            </p:nvPicPr>
            <p:blipFill>
              <a:blip r:embed="rId55"/>
              <a:stretch>
                <a:fillRect/>
              </a:stretch>
            </p:blipFill>
            <p:spPr>
              <a:xfrm>
                <a:off x="5032736" y="2703383"/>
                <a:ext cx="171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267795F6-0902-823F-8401-1217DA986D43}"/>
                  </a:ext>
                </a:extLst>
              </p14:cNvPr>
              <p14:cNvContentPartPr/>
              <p14:nvPr/>
            </p14:nvContentPartPr>
            <p14:xfrm>
              <a:off x="5223176" y="2679263"/>
              <a:ext cx="72000" cy="143640"/>
            </p14:xfrm>
          </p:contentPart>
        </mc:Choice>
        <mc:Fallback>
          <p:pic>
            <p:nvPicPr>
              <p:cNvPr id="40" name="Ink 39">
                <a:extLst>
                  <a:ext uri="{FF2B5EF4-FFF2-40B4-BE49-F238E27FC236}">
                    <a16:creationId xmlns:a16="http://schemas.microsoft.com/office/drawing/2014/main" id="{267795F6-0902-823F-8401-1217DA986D43}"/>
                  </a:ext>
                </a:extLst>
              </p:cNvPr>
              <p:cNvPicPr/>
              <p:nvPr/>
            </p:nvPicPr>
            <p:blipFill>
              <a:blip r:embed="rId57"/>
              <a:stretch>
                <a:fillRect/>
              </a:stretch>
            </p:blipFill>
            <p:spPr>
              <a:xfrm>
                <a:off x="5214176" y="2670623"/>
                <a:ext cx="896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D7EC608F-FDF5-4F57-9972-D3B74DEE8E30}"/>
                  </a:ext>
                </a:extLst>
              </p14:cNvPr>
              <p14:cNvContentPartPr/>
              <p14:nvPr/>
            </p14:nvContentPartPr>
            <p14:xfrm>
              <a:off x="5215616" y="2696543"/>
              <a:ext cx="137520" cy="52920"/>
            </p14:xfrm>
          </p:contentPart>
        </mc:Choice>
        <mc:Fallback>
          <p:pic>
            <p:nvPicPr>
              <p:cNvPr id="41" name="Ink 40">
                <a:extLst>
                  <a:ext uri="{FF2B5EF4-FFF2-40B4-BE49-F238E27FC236}">
                    <a16:creationId xmlns:a16="http://schemas.microsoft.com/office/drawing/2014/main" id="{D7EC608F-FDF5-4F57-9972-D3B74DEE8E30}"/>
                  </a:ext>
                </a:extLst>
              </p:cNvPr>
              <p:cNvPicPr/>
              <p:nvPr/>
            </p:nvPicPr>
            <p:blipFill>
              <a:blip r:embed="rId59"/>
              <a:stretch>
                <a:fillRect/>
              </a:stretch>
            </p:blipFill>
            <p:spPr>
              <a:xfrm>
                <a:off x="5206616" y="2687543"/>
                <a:ext cx="1551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21" name="Ink 2120">
                <a:extLst>
                  <a:ext uri="{FF2B5EF4-FFF2-40B4-BE49-F238E27FC236}">
                    <a16:creationId xmlns:a16="http://schemas.microsoft.com/office/drawing/2014/main" id="{8D1D155F-4269-A687-3875-CE99F28826B3}"/>
                  </a:ext>
                </a:extLst>
              </p14:cNvPr>
              <p14:cNvContentPartPr/>
              <p14:nvPr/>
            </p14:nvContentPartPr>
            <p14:xfrm>
              <a:off x="5862176" y="2695463"/>
              <a:ext cx="32040" cy="678600"/>
            </p14:xfrm>
          </p:contentPart>
        </mc:Choice>
        <mc:Fallback>
          <p:pic>
            <p:nvPicPr>
              <p:cNvPr id="2121" name="Ink 2120">
                <a:extLst>
                  <a:ext uri="{FF2B5EF4-FFF2-40B4-BE49-F238E27FC236}">
                    <a16:creationId xmlns:a16="http://schemas.microsoft.com/office/drawing/2014/main" id="{8D1D155F-4269-A687-3875-CE99F28826B3}"/>
                  </a:ext>
                </a:extLst>
              </p:cNvPr>
              <p:cNvPicPr/>
              <p:nvPr/>
            </p:nvPicPr>
            <p:blipFill>
              <a:blip r:embed="rId61"/>
              <a:stretch>
                <a:fillRect/>
              </a:stretch>
            </p:blipFill>
            <p:spPr>
              <a:xfrm>
                <a:off x="5853176" y="2686463"/>
                <a:ext cx="49680" cy="696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22" name="Ink 2121">
                <a:extLst>
                  <a:ext uri="{FF2B5EF4-FFF2-40B4-BE49-F238E27FC236}">
                    <a16:creationId xmlns:a16="http://schemas.microsoft.com/office/drawing/2014/main" id="{F42F832D-1D82-15C7-729B-4BEBCD778426}"/>
                  </a:ext>
                </a:extLst>
              </p14:cNvPr>
              <p14:cNvContentPartPr/>
              <p14:nvPr/>
            </p14:nvContentPartPr>
            <p14:xfrm>
              <a:off x="5831576" y="3336623"/>
              <a:ext cx="143280" cy="172800"/>
            </p14:xfrm>
          </p:contentPart>
        </mc:Choice>
        <mc:Fallback>
          <p:pic>
            <p:nvPicPr>
              <p:cNvPr id="2122" name="Ink 2121">
                <a:extLst>
                  <a:ext uri="{FF2B5EF4-FFF2-40B4-BE49-F238E27FC236}">
                    <a16:creationId xmlns:a16="http://schemas.microsoft.com/office/drawing/2014/main" id="{F42F832D-1D82-15C7-729B-4BEBCD778426}"/>
                  </a:ext>
                </a:extLst>
              </p:cNvPr>
              <p:cNvPicPr/>
              <p:nvPr/>
            </p:nvPicPr>
            <p:blipFill>
              <a:blip r:embed="rId63"/>
              <a:stretch>
                <a:fillRect/>
              </a:stretch>
            </p:blipFill>
            <p:spPr>
              <a:xfrm>
                <a:off x="5822576" y="3327623"/>
                <a:ext cx="160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23" name="Ink 2122">
                <a:extLst>
                  <a:ext uri="{FF2B5EF4-FFF2-40B4-BE49-F238E27FC236}">
                    <a16:creationId xmlns:a16="http://schemas.microsoft.com/office/drawing/2014/main" id="{085C5DC5-B2DC-0CD1-79DB-1A0CC05A7D29}"/>
                  </a:ext>
                </a:extLst>
              </p14:cNvPr>
              <p14:cNvContentPartPr/>
              <p14:nvPr/>
            </p14:nvContentPartPr>
            <p14:xfrm>
              <a:off x="5968376" y="3364703"/>
              <a:ext cx="212760" cy="137880"/>
            </p14:xfrm>
          </p:contentPart>
        </mc:Choice>
        <mc:Fallback>
          <p:pic>
            <p:nvPicPr>
              <p:cNvPr id="2123" name="Ink 2122">
                <a:extLst>
                  <a:ext uri="{FF2B5EF4-FFF2-40B4-BE49-F238E27FC236}">
                    <a16:creationId xmlns:a16="http://schemas.microsoft.com/office/drawing/2014/main" id="{085C5DC5-B2DC-0CD1-79DB-1A0CC05A7D29}"/>
                  </a:ext>
                </a:extLst>
              </p:cNvPr>
              <p:cNvPicPr/>
              <p:nvPr/>
            </p:nvPicPr>
            <p:blipFill>
              <a:blip r:embed="rId65"/>
              <a:stretch>
                <a:fillRect/>
              </a:stretch>
            </p:blipFill>
            <p:spPr>
              <a:xfrm>
                <a:off x="5959376" y="3355703"/>
                <a:ext cx="2304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24" name="Ink 2123">
                <a:extLst>
                  <a:ext uri="{FF2B5EF4-FFF2-40B4-BE49-F238E27FC236}">
                    <a16:creationId xmlns:a16="http://schemas.microsoft.com/office/drawing/2014/main" id="{2C3DB9D2-A87F-77AA-D6AB-B823C5FD1369}"/>
                  </a:ext>
                </a:extLst>
              </p14:cNvPr>
              <p14:cNvContentPartPr/>
              <p14:nvPr/>
            </p14:nvContentPartPr>
            <p14:xfrm>
              <a:off x="6091136" y="3437783"/>
              <a:ext cx="139680" cy="13320"/>
            </p14:xfrm>
          </p:contentPart>
        </mc:Choice>
        <mc:Fallback>
          <p:pic>
            <p:nvPicPr>
              <p:cNvPr id="2124" name="Ink 2123">
                <a:extLst>
                  <a:ext uri="{FF2B5EF4-FFF2-40B4-BE49-F238E27FC236}">
                    <a16:creationId xmlns:a16="http://schemas.microsoft.com/office/drawing/2014/main" id="{2C3DB9D2-A87F-77AA-D6AB-B823C5FD1369}"/>
                  </a:ext>
                </a:extLst>
              </p:cNvPr>
              <p:cNvPicPr/>
              <p:nvPr/>
            </p:nvPicPr>
            <p:blipFill>
              <a:blip r:embed="rId67"/>
              <a:stretch>
                <a:fillRect/>
              </a:stretch>
            </p:blipFill>
            <p:spPr>
              <a:xfrm>
                <a:off x="6082136" y="3429143"/>
                <a:ext cx="157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125" name="Ink 2124">
                <a:extLst>
                  <a:ext uri="{FF2B5EF4-FFF2-40B4-BE49-F238E27FC236}">
                    <a16:creationId xmlns:a16="http://schemas.microsoft.com/office/drawing/2014/main" id="{9100EFB1-C777-AA58-14DE-BDD28660B607}"/>
                  </a:ext>
                </a:extLst>
              </p14:cNvPr>
              <p14:cNvContentPartPr/>
              <p14:nvPr/>
            </p14:nvContentPartPr>
            <p14:xfrm>
              <a:off x="6242336" y="3339503"/>
              <a:ext cx="95400" cy="246600"/>
            </p14:xfrm>
          </p:contentPart>
        </mc:Choice>
        <mc:Fallback>
          <p:pic>
            <p:nvPicPr>
              <p:cNvPr id="2125" name="Ink 2124">
                <a:extLst>
                  <a:ext uri="{FF2B5EF4-FFF2-40B4-BE49-F238E27FC236}">
                    <a16:creationId xmlns:a16="http://schemas.microsoft.com/office/drawing/2014/main" id="{9100EFB1-C777-AA58-14DE-BDD28660B607}"/>
                  </a:ext>
                </a:extLst>
              </p:cNvPr>
              <p:cNvPicPr/>
              <p:nvPr/>
            </p:nvPicPr>
            <p:blipFill>
              <a:blip r:embed="rId69"/>
              <a:stretch>
                <a:fillRect/>
              </a:stretch>
            </p:blipFill>
            <p:spPr>
              <a:xfrm>
                <a:off x="6233336" y="3330863"/>
                <a:ext cx="1130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26" name="Ink 2125">
                <a:extLst>
                  <a:ext uri="{FF2B5EF4-FFF2-40B4-BE49-F238E27FC236}">
                    <a16:creationId xmlns:a16="http://schemas.microsoft.com/office/drawing/2014/main" id="{87EFCF77-E03B-4B98-6E72-0C6EF7C9572D}"/>
                  </a:ext>
                </a:extLst>
              </p14:cNvPr>
              <p14:cNvContentPartPr/>
              <p14:nvPr/>
            </p14:nvContentPartPr>
            <p14:xfrm>
              <a:off x="5757056" y="3363983"/>
              <a:ext cx="127800" cy="185040"/>
            </p14:xfrm>
          </p:contentPart>
        </mc:Choice>
        <mc:Fallback>
          <p:pic>
            <p:nvPicPr>
              <p:cNvPr id="2126" name="Ink 2125">
                <a:extLst>
                  <a:ext uri="{FF2B5EF4-FFF2-40B4-BE49-F238E27FC236}">
                    <a16:creationId xmlns:a16="http://schemas.microsoft.com/office/drawing/2014/main" id="{87EFCF77-E03B-4B98-6E72-0C6EF7C9572D}"/>
                  </a:ext>
                </a:extLst>
              </p:cNvPr>
              <p:cNvPicPr/>
              <p:nvPr/>
            </p:nvPicPr>
            <p:blipFill>
              <a:blip r:embed="rId71"/>
              <a:stretch>
                <a:fillRect/>
              </a:stretch>
            </p:blipFill>
            <p:spPr>
              <a:xfrm>
                <a:off x="5748056" y="3355343"/>
                <a:ext cx="145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 name="Ink 3">
                <a:extLst>
                  <a:ext uri="{FF2B5EF4-FFF2-40B4-BE49-F238E27FC236}">
                    <a16:creationId xmlns:a16="http://schemas.microsoft.com/office/drawing/2014/main" id="{913B806E-4A5B-69CB-ABFD-3F802755D0A4}"/>
                  </a:ext>
                </a:extLst>
              </p14:cNvPr>
              <p14:cNvContentPartPr/>
              <p14:nvPr/>
            </p14:nvContentPartPr>
            <p14:xfrm>
              <a:off x="7001936" y="4942943"/>
              <a:ext cx="369000" cy="42480"/>
            </p14:xfrm>
          </p:contentPart>
        </mc:Choice>
        <mc:Fallback>
          <p:pic>
            <p:nvPicPr>
              <p:cNvPr id="4" name="Ink 3">
                <a:extLst>
                  <a:ext uri="{FF2B5EF4-FFF2-40B4-BE49-F238E27FC236}">
                    <a16:creationId xmlns:a16="http://schemas.microsoft.com/office/drawing/2014/main" id="{913B806E-4A5B-69CB-ABFD-3F802755D0A4}"/>
                  </a:ext>
                </a:extLst>
              </p:cNvPr>
              <p:cNvPicPr/>
              <p:nvPr/>
            </p:nvPicPr>
            <p:blipFill>
              <a:blip r:embed="rId73"/>
              <a:stretch>
                <a:fillRect/>
              </a:stretch>
            </p:blipFill>
            <p:spPr>
              <a:xfrm>
                <a:off x="6992936" y="4934303"/>
                <a:ext cx="38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 name="Ink 7">
                <a:extLst>
                  <a:ext uri="{FF2B5EF4-FFF2-40B4-BE49-F238E27FC236}">
                    <a16:creationId xmlns:a16="http://schemas.microsoft.com/office/drawing/2014/main" id="{C8B50E46-0746-1E29-02EB-C470C7E7F0CD}"/>
                  </a:ext>
                </a:extLst>
              </p14:cNvPr>
              <p14:cNvContentPartPr/>
              <p14:nvPr/>
            </p14:nvContentPartPr>
            <p14:xfrm>
              <a:off x="8724176" y="4937183"/>
              <a:ext cx="455040" cy="54720"/>
            </p14:xfrm>
          </p:contentPart>
        </mc:Choice>
        <mc:Fallback>
          <p:pic>
            <p:nvPicPr>
              <p:cNvPr id="8" name="Ink 7">
                <a:extLst>
                  <a:ext uri="{FF2B5EF4-FFF2-40B4-BE49-F238E27FC236}">
                    <a16:creationId xmlns:a16="http://schemas.microsoft.com/office/drawing/2014/main" id="{C8B50E46-0746-1E29-02EB-C470C7E7F0CD}"/>
                  </a:ext>
                </a:extLst>
              </p:cNvPr>
              <p:cNvPicPr/>
              <p:nvPr/>
            </p:nvPicPr>
            <p:blipFill>
              <a:blip r:embed="rId75"/>
              <a:stretch>
                <a:fillRect/>
              </a:stretch>
            </p:blipFill>
            <p:spPr>
              <a:xfrm>
                <a:off x="8715176" y="4928183"/>
                <a:ext cx="4726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 name="Ink 8">
                <a:extLst>
                  <a:ext uri="{FF2B5EF4-FFF2-40B4-BE49-F238E27FC236}">
                    <a16:creationId xmlns:a16="http://schemas.microsoft.com/office/drawing/2014/main" id="{10DA06AD-C49F-E461-5F95-C8E8FFE82149}"/>
                  </a:ext>
                </a:extLst>
              </p14:cNvPr>
              <p14:cNvContentPartPr/>
              <p14:nvPr/>
            </p14:nvContentPartPr>
            <p14:xfrm>
              <a:off x="10477736" y="4956623"/>
              <a:ext cx="290520" cy="16560"/>
            </p14:xfrm>
          </p:contentPart>
        </mc:Choice>
        <mc:Fallback>
          <p:pic>
            <p:nvPicPr>
              <p:cNvPr id="9" name="Ink 8">
                <a:extLst>
                  <a:ext uri="{FF2B5EF4-FFF2-40B4-BE49-F238E27FC236}">
                    <a16:creationId xmlns:a16="http://schemas.microsoft.com/office/drawing/2014/main" id="{10DA06AD-C49F-E461-5F95-C8E8FFE82149}"/>
                  </a:ext>
                </a:extLst>
              </p:cNvPr>
              <p:cNvPicPr/>
              <p:nvPr/>
            </p:nvPicPr>
            <p:blipFill>
              <a:blip r:embed="rId77"/>
              <a:stretch>
                <a:fillRect/>
              </a:stretch>
            </p:blipFill>
            <p:spPr>
              <a:xfrm>
                <a:off x="10468736" y="4947623"/>
                <a:ext cx="3081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069" name="Ink 2068">
                <a:extLst>
                  <a:ext uri="{FF2B5EF4-FFF2-40B4-BE49-F238E27FC236}">
                    <a16:creationId xmlns:a16="http://schemas.microsoft.com/office/drawing/2014/main" id="{B10414F0-5EF9-5CB0-D70A-FC9A480200C5}"/>
                  </a:ext>
                </a:extLst>
              </p14:cNvPr>
              <p14:cNvContentPartPr/>
              <p14:nvPr/>
            </p14:nvContentPartPr>
            <p14:xfrm>
              <a:off x="6388856" y="4509863"/>
              <a:ext cx="114480" cy="112680"/>
            </p14:xfrm>
          </p:contentPart>
        </mc:Choice>
        <mc:Fallback>
          <p:pic>
            <p:nvPicPr>
              <p:cNvPr id="2069" name="Ink 2068">
                <a:extLst>
                  <a:ext uri="{FF2B5EF4-FFF2-40B4-BE49-F238E27FC236}">
                    <a16:creationId xmlns:a16="http://schemas.microsoft.com/office/drawing/2014/main" id="{B10414F0-5EF9-5CB0-D70A-FC9A480200C5}"/>
                  </a:ext>
                </a:extLst>
              </p:cNvPr>
              <p:cNvPicPr/>
              <p:nvPr/>
            </p:nvPicPr>
            <p:blipFill>
              <a:blip r:embed="rId79"/>
              <a:stretch>
                <a:fillRect/>
              </a:stretch>
            </p:blipFill>
            <p:spPr>
              <a:xfrm>
                <a:off x="6380216" y="4501223"/>
                <a:ext cx="1321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070" name="Ink 2069">
                <a:extLst>
                  <a:ext uri="{FF2B5EF4-FFF2-40B4-BE49-F238E27FC236}">
                    <a16:creationId xmlns:a16="http://schemas.microsoft.com/office/drawing/2014/main" id="{AE63339D-C9A0-1639-7FF1-DB1A2C035513}"/>
                  </a:ext>
                </a:extLst>
              </p14:cNvPr>
              <p14:cNvContentPartPr/>
              <p14:nvPr/>
            </p14:nvContentPartPr>
            <p14:xfrm>
              <a:off x="6506936" y="4520663"/>
              <a:ext cx="81360" cy="71640"/>
            </p14:xfrm>
          </p:contentPart>
        </mc:Choice>
        <mc:Fallback>
          <p:pic>
            <p:nvPicPr>
              <p:cNvPr id="2070" name="Ink 2069">
                <a:extLst>
                  <a:ext uri="{FF2B5EF4-FFF2-40B4-BE49-F238E27FC236}">
                    <a16:creationId xmlns:a16="http://schemas.microsoft.com/office/drawing/2014/main" id="{AE63339D-C9A0-1639-7FF1-DB1A2C035513}"/>
                  </a:ext>
                </a:extLst>
              </p:cNvPr>
              <p:cNvPicPr/>
              <p:nvPr/>
            </p:nvPicPr>
            <p:blipFill>
              <a:blip r:embed="rId81"/>
              <a:stretch>
                <a:fillRect/>
              </a:stretch>
            </p:blipFill>
            <p:spPr>
              <a:xfrm>
                <a:off x="6498296" y="4512023"/>
                <a:ext cx="990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71" name="Ink 2070">
                <a:extLst>
                  <a:ext uri="{FF2B5EF4-FFF2-40B4-BE49-F238E27FC236}">
                    <a16:creationId xmlns:a16="http://schemas.microsoft.com/office/drawing/2014/main" id="{BD7F31FA-330C-A0C3-300F-233C9EEB1B43}"/>
                  </a:ext>
                </a:extLst>
              </p14:cNvPr>
              <p14:cNvContentPartPr/>
              <p14:nvPr/>
            </p14:nvContentPartPr>
            <p14:xfrm>
              <a:off x="6607376" y="4504463"/>
              <a:ext cx="51840" cy="88200"/>
            </p14:xfrm>
          </p:contentPart>
        </mc:Choice>
        <mc:Fallback>
          <p:pic>
            <p:nvPicPr>
              <p:cNvPr id="2071" name="Ink 2070">
                <a:extLst>
                  <a:ext uri="{FF2B5EF4-FFF2-40B4-BE49-F238E27FC236}">
                    <a16:creationId xmlns:a16="http://schemas.microsoft.com/office/drawing/2014/main" id="{BD7F31FA-330C-A0C3-300F-233C9EEB1B43}"/>
                  </a:ext>
                </a:extLst>
              </p:cNvPr>
              <p:cNvPicPr/>
              <p:nvPr/>
            </p:nvPicPr>
            <p:blipFill>
              <a:blip r:embed="rId83"/>
              <a:stretch>
                <a:fillRect/>
              </a:stretch>
            </p:blipFill>
            <p:spPr>
              <a:xfrm>
                <a:off x="6598736" y="4495463"/>
                <a:ext cx="694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072" name="Ink 2071">
                <a:extLst>
                  <a:ext uri="{FF2B5EF4-FFF2-40B4-BE49-F238E27FC236}">
                    <a16:creationId xmlns:a16="http://schemas.microsoft.com/office/drawing/2014/main" id="{0AD74D17-FD6F-360F-575F-0CBFC823168E}"/>
                  </a:ext>
                </a:extLst>
              </p14:cNvPr>
              <p14:cNvContentPartPr/>
              <p14:nvPr/>
            </p14:nvContentPartPr>
            <p14:xfrm>
              <a:off x="7564616" y="4533983"/>
              <a:ext cx="174240" cy="132120"/>
            </p14:xfrm>
          </p:contentPart>
        </mc:Choice>
        <mc:Fallback>
          <p:pic>
            <p:nvPicPr>
              <p:cNvPr id="2072" name="Ink 2071">
                <a:extLst>
                  <a:ext uri="{FF2B5EF4-FFF2-40B4-BE49-F238E27FC236}">
                    <a16:creationId xmlns:a16="http://schemas.microsoft.com/office/drawing/2014/main" id="{0AD74D17-FD6F-360F-575F-0CBFC823168E}"/>
                  </a:ext>
                </a:extLst>
              </p:cNvPr>
              <p:cNvPicPr/>
              <p:nvPr/>
            </p:nvPicPr>
            <p:blipFill>
              <a:blip r:embed="rId85"/>
              <a:stretch>
                <a:fillRect/>
              </a:stretch>
            </p:blipFill>
            <p:spPr>
              <a:xfrm>
                <a:off x="7555976" y="4525343"/>
                <a:ext cx="1918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73" name="Ink 2072">
                <a:extLst>
                  <a:ext uri="{FF2B5EF4-FFF2-40B4-BE49-F238E27FC236}">
                    <a16:creationId xmlns:a16="http://schemas.microsoft.com/office/drawing/2014/main" id="{ACC8A372-C0D4-CEA6-F2DA-EF3C268DDA18}"/>
                  </a:ext>
                </a:extLst>
              </p14:cNvPr>
              <p14:cNvContentPartPr/>
              <p14:nvPr/>
            </p14:nvContentPartPr>
            <p14:xfrm>
              <a:off x="7721936" y="4551263"/>
              <a:ext cx="188280" cy="82440"/>
            </p14:xfrm>
          </p:contentPart>
        </mc:Choice>
        <mc:Fallback>
          <p:pic>
            <p:nvPicPr>
              <p:cNvPr id="2073" name="Ink 2072">
                <a:extLst>
                  <a:ext uri="{FF2B5EF4-FFF2-40B4-BE49-F238E27FC236}">
                    <a16:creationId xmlns:a16="http://schemas.microsoft.com/office/drawing/2014/main" id="{ACC8A372-C0D4-CEA6-F2DA-EF3C268DDA18}"/>
                  </a:ext>
                </a:extLst>
              </p:cNvPr>
              <p:cNvPicPr/>
              <p:nvPr/>
            </p:nvPicPr>
            <p:blipFill>
              <a:blip r:embed="rId87"/>
              <a:stretch>
                <a:fillRect/>
              </a:stretch>
            </p:blipFill>
            <p:spPr>
              <a:xfrm>
                <a:off x="7713296" y="4542623"/>
                <a:ext cx="2059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93" name="Ink 2092">
                <a:extLst>
                  <a:ext uri="{FF2B5EF4-FFF2-40B4-BE49-F238E27FC236}">
                    <a16:creationId xmlns:a16="http://schemas.microsoft.com/office/drawing/2014/main" id="{FEF3DBC9-7D90-F1EE-ABDD-59294473CC20}"/>
                  </a:ext>
                </a:extLst>
              </p14:cNvPr>
              <p14:cNvContentPartPr/>
              <p14:nvPr/>
            </p14:nvContentPartPr>
            <p14:xfrm>
              <a:off x="5650136" y="3676103"/>
              <a:ext cx="205920" cy="155880"/>
            </p14:xfrm>
          </p:contentPart>
        </mc:Choice>
        <mc:Fallback>
          <p:pic>
            <p:nvPicPr>
              <p:cNvPr id="2093" name="Ink 2092">
                <a:extLst>
                  <a:ext uri="{FF2B5EF4-FFF2-40B4-BE49-F238E27FC236}">
                    <a16:creationId xmlns:a16="http://schemas.microsoft.com/office/drawing/2014/main" id="{FEF3DBC9-7D90-F1EE-ABDD-59294473CC20}"/>
                  </a:ext>
                </a:extLst>
              </p:cNvPr>
              <p:cNvPicPr/>
              <p:nvPr/>
            </p:nvPicPr>
            <p:blipFill>
              <a:blip r:embed="rId89"/>
              <a:stretch>
                <a:fillRect/>
              </a:stretch>
            </p:blipFill>
            <p:spPr>
              <a:xfrm>
                <a:off x="5641496" y="3667463"/>
                <a:ext cx="2235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094" name="Ink 2093">
                <a:extLst>
                  <a:ext uri="{FF2B5EF4-FFF2-40B4-BE49-F238E27FC236}">
                    <a16:creationId xmlns:a16="http://schemas.microsoft.com/office/drawing/2014/main" id="{8D31161F-BEA7-1B3F-3493-ED7966DAAC75}"/>
                  </a:ext>
                </a:extLst>
              </p14:cNvPr>
              <p14:cNvContentPartPr/>
              <p14:nvPr/>
            </p14:nvContentPartPr>
            <p14:xfrm>
              <a:off x="5868296" y="3677183"/>
              <a:ext cx="103320" cy="146520"/>
            </p14:xfrm>
          </p:contentPart>
        </mc:Choice>
        <mc:Fallback>
          <p:pic>
            <p:nvPicPr>
              <p:cNvPr id="2094" name="Ink 2093">
                <a:extLst>
                  <a:ext uri="{FF2B5EF4-FFF2-40B4-BE49-F238E27FC236}">
                    <a16:creationId xmlns:a16="http://schemas.microsoft.com/office/drawing/2014/main" id="{8D31161F-BEA7-1B3F-3493-ED7966DAAC75}"/>
                  </a:ext>
                </a:extLst>
              </p:cNvPr>
              <p:cNvPicPr/>
              <p:nvPr/>
            </p:nvPicPr>
            <p:blipFill>
              <a:blip r:embed="rId91"/>
              <a:stretch>
                <a:fillRect/>
              </a:stretch>
            </p:blipFill>
            <p:spPr>
              <a:xfrm>
                <a:off x="5859296" y="3668183"/>
                <a:ext cx="120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95" name="Ink 2094">
                <a:extLst>
                  <a:ext uri="{FF2B5EF4-FFF2-40B4-BE49-F238E27FC236}">
                    <a16:creationId xmlns:a16="http://schemas.microsoft.com/office/drawing/2014/main" id="{C56222A7-969C-DB56-161B-5CA9342FD021}"/>
                  </a:ext>
                </a:extLst>
              </p14:cNvPr>
              <p14:cNvContentPartPr/>
              <p14:nvPr/>
            </p14:nvContentPartPr>
            <p14:xfrm>
              <a:off x="5980976" y="3698423"/>
              <a:ext cx="180000" cy="147600"/>
            </p14:xfrm>
          </p:contentPart>
        </mc:Choice>
        <mc:Fallback>
          <p:pic>
            <p:nvPicPr>
              <p:cNvPr id="2095" name="Ink 2094">
                <a:extLst>
                  <a:ext uri="{FF2B5EF4-FFF2-40B4-BE49-F238E27FC236}">
                    <a16:creationId xmlns:a16="http://schemas.microsoft.com/office/drawing/2014/main" id="{C56222A7-969C-DB56-161B-5CA9342FD021}"/>
                  </a:ext>
                </a:extLst>
              </p:cNvPr>
              <p:cNvPicPr/>
              <p:nvPr/>
            </p:nvPicPr>
            <p:blipFill>
              <a:blip r:embed="rId93"/>
              <a:stretch>
                <a:fillRect/>
              </a:stretch>
            </p:blipFill>
            <p:spPr>
              <a:xfrm>
                <a:off x="5972336" y="3689423"/>
                <a:ext cx="1976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096" name="Ink 2095">
                <a:extLst>
                  <a:ext uri="{FF2B5EF4-FFF2-40B4-BE49-F238E27FC236}">
                    <a16:creationId xmlns:a16="http://schemas.microsoft.com/office/drawing/2014/main" id="{473C2450-0B3E-B7B4-AF79-1CBEE857E457}"/>
                  </a:ext>
                </a:extLst>
              </p14:cNvPr>
              <p14:cNvContentPartPr/>
              <p14:nvPr/>
            </p14:nvContentPartPr>
            <p14:xfrm>
              <a:off x="6220736" y="3676823"/>
              <a:ext cx="109440" cy="146880"/>
            </p14:xfrm>
          </p:contentPart>
        </mc:Choice>
        <mc:Fallback>
          <p:pic>
            <p:nvPicPr>
              <p:cNvPr id="2096" name="Ink 2095">
                <a:extLst>
                  <a:ext uri="{FF2B5EF4-FFF2-40B4-BE49-F238E27FC236}">
                    <a16:creationId xmlns:a16="http://schemas.microsoft.com/office/drawing/2014/main" id="{473C2450-0B3E-B7B4-AF79-1CBEE857E457}"/>
                  </a:ext>
                </a:extLst>
              </p:cNvPr>
              <p:cNvPicPr/>
              <p:nvPr/>
            </p:nvPicPr>
            <p:blipFill>
              <a:blip r:embed="rId95"/>
              <a:stretch>
                <a:fillRect/>
              </a:stretch>
            </p:blipFill>
            <p:spPr>
              <a:xfrm>
                <a:off x="6211736" y="3668183"/>
                <a:ext cx="1270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097" name="Ink 2096">
                <a:extLst>
                  <a:ext uri="{FF2B5EF4-FFF2-40B4-BE49-F238E27FC236}">
                    <a16:creationId xmlns:a16="http://schemas.microsoft.com/office/drawing/2014/main" id="{3791E3E1-DCE9-A2ED-A034-6665C09A5F3E}"/>
                  </a:ext>
                </a:extLst>
              </p14:cNvPr>
              <p14:cNvContentPartPr/>
              <p14:nvPr/>
            </p14:nvContentPartPr>
            <p14:xfrm>
              <a:off x="5454656" y="3751343"/>
              <a:ext cx="122040" cy="25560"/>
            </p14:xfrm>
          </p:contentPart>
        </mc:Choice>
        <mc:Fallback>
          <p:pic>
            <p:nvPicPr>
              <p:cNvPr id="2097" name="Ink 2096">
                <a:extLst>
                  <a:ext uri="{FF2B5EF4-FFF2-40B4-BE49-F238E27FC236}">
                    <a16:creationId xmlns:a16="http://schemas.microsoft.com/office/drawing/2014/main" id="{3791E3E1-DCE9-A2ED-A034-6665C09A5F3E}"/>
                  </a:ext>
                </a:extLst>
              </p:cNvPr>
              <p:cNvPicPr/>
              <p:nvPr/>
            </p:nvPicPr>
            <p:blipFill>
              <a:blip r:embed="rId97"/>
              <a:stretch>
                <a:fillRect/>
              </a:stretch>
            </p:blipFill>
            <p:spPr>
              <a:xfrm>
                <a:off x="5446016" y="3742343"/>
                <a:ext cx="139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098" name="Ink 2097">
                <a:extLst>
                  <a:ext uri="{FF2B5EF4-FFF2-40B4-BE49-F238E27FC236}">
                    <a16:creationId xmlns:a16="http://schemas.microsoft.com/office/drawing/2014/main" id="{7A6E7529-3564-BF1F-D00C-943B676BD2A2}"/>
                  </a:ext>
                </a:extLst>
              </p14:cNvPr>
              <p14:cNvContentPartPr/>
              <p14:nvPr/>
            </p14:nvContentPartPr>
            <p14:xfrm>
              <a:off x="5392376" y="3770063"/>
              <a:ext cx="1150200" cy="426240"/>
            </p14:xfrm>
          </p:contentPart>
        </mc:Choice>
        <mc:Fallback>
          <p:pic>
            <p:nvPicPr>
              <p:cNvPr id="2098" name="Ink 2097">
                <a:extLst>
                  <a:ext uri="{FF2B5EF4-FFF2-40B4-BE49-F238E27FC236}">
                    <a16:creationId xmlns:a16="http://schemas.microsoft.com/office/drawing/2014/main" id="{7A6E7529-3564-BF1F-D00C-943B676BD2A2}"/>
                  </a:ext>
                </a:extLst>
              </p:cNvPr>
              <p:cNvPicPr/>
              <p:nvPr/>
            </p:nvPicPr>
            <p:blipFill>
              <a:blip r:embed="rId99"/>
              <a:stretch>
                <a:fillRect/>
              </a:stretch>
            </p:blipFill>
            <p:spPr>
              <a:xfrm>
                <a:off x="5383376" y="3761063"/>
                <a:ext cx="116784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099" name="Ink 2098">
                <a:extLst>
                  <a:ext uri="{FF2B5EF4-FFF2-40B4-BE49-F238E27FC236}">
                    <a16:creationId xmlns:a16="http://schemas.microsoft.com/office/drawing/2014/main" id="{1A12C0DD-8538-2A16-97AE-E20C803CA62D}"/>
                  </a:ext>
                </a:extLst>
              </p14:cNvPr>
              <p14:cNvContentPartPr/>
              <p14:nvPr/>
            </p14:nvContentPartPr>
            <p14:xfrm>
              <a:off x="6506936" y="3727223"/>
              <a:ext cx="150480" cy="336960"/>
            </p14:xfrm>
          </p:contentPart>
        </mc:Choice>
        <mc:Fallback>
          <p:pic>
            <p:nvPicPr>
              <p:cNvPr id="2099" name="Ink 2098">
                <a:extLst>
                  <a:ext uri="{FF2B5EF4-FFF2-40B4-BE49-F238E27FC236}">
                    <a16:creationId xmlns:a16="http://schemas.microsoft.com/office/drawing/2014/main" id="{1A12C0DD-8538-2A16-97AE-E20C803CA62D}"/>
                  </a:ext>
                </a:extLst>
              </p:cNvPr>
              <p:cNvPicPr/>
              <p:nvPr/>
            </p:nvPicPr>
            <p:blipFill>
              <a:blip r:embed="rId101"/>
              <a:stretch>
                <a:fillRect/>
              </a:stretch>
            </p:blipFill>
            <p:spPr>
              <a:xfrm>
                <a:off x="6498296" y="3718583"/>
                <a:ext cx="1681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115" name="Ink 2114">
                <a:extLst>
                  <a:ext uri="{FF2B5EF4-FFF2-40B4-BE49-F238E27FC236}">
                    <a16:creationId xmlns:a16="http://schemas.microsoft.com/office/drawing/2014/main" id="{037B6043-FCB5-4B54-CC3E-C9101E920152}"/>
                  </a:ext>
                </a:extLst>
              </p14:cNvPr>
              <p14:cNvContentPartPr/>
              <p14:nvPr/>
            </p14:nvContentPartPr>
            <p14:xfrm>
              <a:off x="5822936" y="3983183"/>
              <a:ext cx="107640" cy="360"/>
            </p14:xfrm>
          </p:contentPart>
        </mc:Choice>
        <mc:Fallback>
          <p:pic>
            <p:nvPicPr>
              <p:cNvPr id="2115" name="Ink 2114">
                <a:extLst>
                  <a:ext uri="{FF2B5EF4-FFF2-40B4-BE49-F238E27FC236}">
                    <a16:creationId xmlns:a16="http://schemas.microsoft.com/office/drawing/2014/main" id="{037B6043-FCB5-4B54-CC3E-C9101E920152}"/>
                  </a:ext>
                </a:extLst>
              </p:cNvPr>
              <p:cNvPicPr/>
              <p:nvPr/>
            </p:nvPicPr>
            <p:blipFill>
              <a:blip r:embed="rId103"/>
              <a:stretch>
                <a:fillRect/>
              </a:stretch>
            </p:blipFill>
            <p:spPr>
              <a:xfrm>
                <a:off x="5814296" y="3974183"/>
                <a:ext cx="125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116" name="Ink 2115">
                <a:extLst>
                  <a:ext uri="{FF2B5EF4-FFF2-40B4-BE49-F238E27FC236}">
                    <a16:creationId xmlns:a16="http://schemas.microsoft.com/office/drawing/2014/main" id="{E468484D-6688-9FF8-6128-3E31A84C8997}"/>
                  </a:ext>
                </a:extLst>
              </p14:cNvPr>
              <p14:cNvContentPartPr/>
              <p14:nvPr/>
            </p14:nvContentPartPr>
            <p14:xfrm>
              <a:off x="5874416" y="4039343"/>
              <a:ext cx="100440" cy="12960"/>
            </p14:xfrm>
          </p:contentPart>
        </mc:Choice>
        <mc:Fallback>
          <p:pic>
            <p:nvPicPr>
              <p:cNvPr id="2116" name="Ink 2115">
                <a:extLst>
                  <a:ext uri="{FF2B5EF4-FFF2-40B4-BE49-F238E27FC236}">
                    <a16:creationId xmlns:a16="http://schemas.microsoft.com/office/drawing/2014/main" id="{E468484D-6688-9FF8-6128-3E31A84C8997}"/>
                  </a:ext>
                </a:extLst>
              </p:cNvPr>
              <p:cNvPicPr/>
              <p:nvPr/>
            </p:nvPicPr>
            <p:blipFill>
              <a:blip r:embed="rId105"/>
              <a:stretch>
                <a:fillRect/>
              </a:stretch>
            </p:blipFill>
            <p:spPr>
              <a:xfrm>
                <a:off x="5865776" y="4030703"/>
                <a:ext cx="118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117" name="Ink 2116">
                <a:extLst>
                  <a:ext uri="{FF2B5EF4-FFF2-40B4-BE49-F238E27FC236}">
                    <a16:creationId xmlns:a16="http://schemas.microsoft.com/office/drawing/2014/main" id="{A34A0281-8BAB-8A8D-6611-173DBCDE180C}"/>
                  </a:ext>
                </a:extLst>
              </p14:cNvPr>
              <p14:cNvContentPartPr/>
              <p14:nvPr/>
            </p14:nvContentPartPr>
            <p14:xfrm>
              <a:off x="5868296" y="4139783"/>
              <a:ext cx="163800" cy="6480"/>
            </p14:xfrm>
          </p:contentPart>
        </mc:Choice>
        <mc:Fallback>
          <p:pic>
            <p:nvPicPr>
              <p:cNvPr id="2117" name="Ink 2116">
                <a:extLst>
                  <a:ext uri="{FF2B5EF4-FFF2-40B4-BE49-F238E27FC236}">
                    <a16:creationId xmlns:a16="http://schemas.microsoft.com/office/drawing/2014/main" id="{A34A0281-8BAB-8A8D-6611-173DBCDE180C}"/>
                  </a:ext>
                </a:extLst>
              </p:cNvPr>
              <p:cNvPicPr/>
              <p:nvPr/>
            </p:nvPicPr>
            <p:blipFill>
              <a:blip r:embed="rId107"/>
              <a:stretch>
                <a:fillRect/>
              </a:stretch>
            </p:blipFill>
            <p:spPr>
              <a:xfrm>
                <a:off x="5859296" y="4130783"/>
                <a:ext cx="181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118" name="Ink 2117">
                <a:extLst>
                  <a:ext uri="{FF2B5EF4-FFF2-40B4-BE49-F238E27FC236}">
                    <a16:creationId xmlns:a16="http://schemas.microsoft.com/office/drawing/2014/main" id="{11C1D746-F8BB-6E66-6151-5FCB3B9BF8E0}"/>
                  </a:ext>
                </a:extLst>
              </p14:cNvPr>
              <p14:cNvContentPartPr/>
              <p14:nvPr/>
            </p14:nvContentPartPr>
            <p14:xfrm>
              <a:off x="5730416" y="3951863"/>
              <a:ext cx="117000" cy="244800"/>
            </p14:xfrm>
          </p:contentPart>
        </mc:Choice>
        <mc:Fallback>
          <p:pic>
            <p:nvPicPr>
              <p:cNvPr id="2118" name="Ink 2117">
                <a:extLst>
                  <a:ext uri="{FF2B5EF4-FFF2-40B4-BE49-F238E27FC236}">
                    <a16:creationId xmlns:a16="http://schemas.microsoft.com/office/drawing/2014/main" id="{11C1D746-F8BB-6E66-6151-5FCB3B9BF8E0}"/>
                  </a:ext>
                </a:extLst>
              </p:cNvPr>
              <p:cNvPicPr/>
              <p:nvPr/>
            </p:nvPicPr>
            <p:blipFill>
              <a:blip r:embed="rId109"/>
              <a:stretch>
                <a:fillRect/>
              </a:stretch>
            </p:blipFill>
            <p:spPr>
              <a:xfrm>
                <a:off x="5721416" y="3942863"/>
                <a:ext cx="134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119" name="Ink 2118">
                <a:extLst>
                  <a:ext uri="{FF2B5EF4-FFF2-40B4-BE49-F238E27FC236}">
                    <a16:creationId xmlns:a16="http://schemas.microsoft.com/office/drawing/2014/main" id="{55C4D505-A79A-77E1-9403-1AC8C596B960}"/>
                  </a:ext>
                </a:extLst>
              </p14:cNvPr>
              <p14:cNvContentPartPr/>
              <p14:nvPr/>
            </p14:nvContentPartPr>
            <p14:xfrm>
              <a:off x="6037136" y="3970583"/>
              <a:ext cx="80640" cy="260280"/>
            </p14:xfrm>
          </p:contentPart>
        </mc:Choice>
        <mc:Fallback>
          <p:pic>
            <p:nvPicPr>
              <p:cNvPr id="2119" name="Ink 2118">
                <a:extLst>
                  <a:ext uri="{FF2B5EF4-FFF2-40B4-BE49-F238E27FC236}">
                    <a16:creationId xmlns:a16="http://schemas.microsoft.com/office/drawing/2014/main" id="{55C4D505-A79A-77E1-9403-1AC8C596B960}"/>
                  </a:ext>
                </a:extLst>
              </p:cNvPr>
              <p:cNvPicPr/>
              <p:nvPr/>
            </p:nvPicPr>
            <p:blipFill>
              <a:blip r:embed="rId111"/>
              <a:stretch>
                <a:fillRect/>
              </a:stretch>
            </p:blipFill>
            <p:spPr>
              <a:xfrm>
                <a:off x="6028136" y="3961583"/>
                <a:ext cx="982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133" name="Ink 2132">
                <a:extLst>
                  <a:ext uri="{FF2B5EF4-FFF2-40B4-BE49-F238E27FC236}">
                    <a16:creationId xmlns:a16="http://schemas.microsoft.com/office/drawing/2014/main" id="{37467FF9-71E6-FFCB-B681-F028D9BC756E}"/>
                  </a:ext>
                </a:extLst>
              </p14:cNvPr>
              <p14:cNvContentPartPr/>
              <p14:nvPr/>
            </p14:nvContentPartPr>
            <p14:xfrm>
              <a:off x="10439936" y="4464143"/>
              <a:ext cx="30960" cy="227520"/>
            </p14:xfrm>
          </p:contentPart>
        </mc:Choice>
        <mc:Fallback>
          <p:pic>
            <p:nvPicPr>
              <p:cNvPr id="2133" name="Ink 2132">
                <a:extLst>
                  <a:ext uri="{FF2B5EF4-FFF2-40B4-BE49-F238E27FC236}">
                    <a16:creationId xmlns:a16="http://schemas.microsoft.com/office/drawing/2014/main" id="{37467FF9-71E6-FFCB-B681-F028D9BC756E}"/>
                  </a:ext>
                </a:extLst>
              </p:cNvPr>
              <p:cNvPicPr/>
              <p:nvPr/>
            </p:nvPicPr>
            <p:blipFill>
              <a:blip r:embed="rId113"/>
              <a:stretch>
                <a:fillRect/>
              </a:stretch>
            </p:blipFill>
            <p:spPr>
              <a:xfrm>
                <a:off x="10431296" y="4455503"/>
                <a:ext cx="486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134" name="Ink 2133">
                <a:extLst>
                  <a:ext uri="{FF2B5EF4-FFF2-40B4-BE49-F238E27FC236}">
                    <a16:creationId xmlns:a16="http://schemas.microsoft.com/office/drawing/2014/main" id="{BA531A1E-33C4-A102-5999-49A33BF4DAC1}"/>
                  </a:ext>
                </a:extLst>
              </p14:cNvPr>
              <p14:cNvContentPartPr/>
              <p14:nvPr/>
            </p14:nvContentPartPr>
            <p14:xfrm>
              <a:off x="10385936" y="4711823"/>
              <a:ext cx="106560" cy="60480"/>
            </p14:xfrm>
          </p:contentPart>
        </mc:Choice>
        <mc:Fallback>
          <p:pic>
            <p:nvPicPr>
              <p:cNvPr id="2134" name="Ink 2133">
                <a:extLst>
                  <a:ext uri="{FF2B5EF4-FFF2-40B4-BE49-F238E27FC236}">
                    <a16:creationId xmlns:a16="http://schemas.microsoft.com/office/drawing/2014/main" id="{BA531A1E-33C4-A102-5999-49A33BF4DAC1}"/>
                  </a:ext>
                </a:extLst>
              </p:cNvPr>
              <p:cNvPicPr/>
              <p:nvPr/>
            </p:nvPicPr>
            <p:blipFill>
              <a:blip r:embed="rId115"/>
              <a:stretch>
                <a:fillRect/>
              </a:stretch>
            </p:blipFill>
            <p:spPr>
              <a:xfrm>
                <a:off x="10376936" y="4703183"/>
                <a:ext cx="1242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128" name="Ink 2127">
                <a:extLst>
                  <a:ext uri="{FF2B5EF4-FFF2-40B4-BE49-F238E27FC236}">
                    <a16:creationId xmlns:a16="http://schemas.microsoft.com/office/drawing/2014/main" id="{8C377155-6E74-FB4F-701B-4EC7D8737BAA}"/>
                  </a:ext>
                </a:extLst>
              </p14:cNvPr>
              <p14:cNvContentPartPr/>
              <p14:nvPr/>
            </p14:nvContentPartPr>
            <p14:xfrm>
              <a:off x="7067816" y="4509143"/>
              <a:ext cx="28080" cy="213480"/>
            </p14:xfrm>
          </p:contentPart>
        </mc:Choice>
        <mc:Fallback>
          <p:pic>
            <p:nvPicPr>
              <p:cNvPr id="2128" name="Ink 2127">
                <a:extLst>
                  <a:ext uri="{FF2B5EF4-FFF2-40B4-BE49-F238E27FC236}">
                    <a16:creationId xmlns:a16="http://schemas.microsoft.com/office/drawing/2014/main" id="{8C377155-6E74-FB4F-701B-4EC7D8737BAA}"/>
                  </a:ext>
                </a:extLst>
              </p:cNvPr>
              <p:cNvPicPr/>
              <p:nvPr/>
            </p:nvPicPr>
            <p:blipFill>
              <a:blip r:embed="rId117"/>
              <a:stretch>
                <a:fillRect/>
              </a:stretch>
            </p:blipFill>
            <p:spPr>
              <a:xfrm>
                <a:off x="7058816" y="4500503"/>
                <a:ext cx="457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129" name="Ink 2128">
                <a:extLst>
                  <a:ext uri="{FF2B5EF4-FFF2-40B4-BE49-F238E27FC236}">
                    <a16:creationId xmlns:a16="http://schemas.microsoft.com/office/drawing/2014/main" id="{F39EE800-17C6-4A67-62DB-7A1FC933FB19}"/>
                  </a:ext>
                </a:extLst>
              </p14:cNvPr>
              <p14:cNvContentPartPr/>
              <p14:nvPr/>
            </p14:nvContentPartPr>
            <p14:xfrm>
              <a:off x="6949016" y="4715783"/>
              <a:ext cx="58680" cy="52200"/>
            </p14:xfrm>
          </p:contentPart>
        </mc:Choice>
        <mc:Fallback>
          <p:pic>
            <p:nvPicPr>
              <p:cNvPr id="2129" name="Ink 2128">
                <a:extLst>
                  <a:ext uri="{FF2B5EF4-FFF2-40B4-BE49-F238E27FC236}">
                    <a16:creationId xmlns:a16="http://schemas.microsoft.com/office/drawing/2014/main" id="{F39EE800-17C6-4A67-62DB-7A1FC933FB19}"/>
                  </a:ext>
                </a:extLst>
              </p:cNvPr>
              <p:cNvPicPr/>
              <p:nvPr/>
            </p:nvPicPr>
            <p:blipFill>
              <a:blip r:embed="rId119"/>
              <a:stretch>
                <a:fillRect/>
              </a:stretch>
            </p:blipFill>
            <p:spPr>
              <a:xfrm>
                <a:off x="6940376" y="4707143"/>
                <a:ext cx="763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130" name="Ink 2129">
                <a:extLst>
                  <a:ext uri="{FF2B5EF4-FFF2-40B4-BE49-F238E27FC236}">
                    <a16:creationId xmlns:a16="http://schemas.microsoft.com/office/drawing/2014/main" id="{AD5967E5-A8FC-8452-1B66-EC0DDCE4ED46}"/>
                  </a:ext>
                </a:extLst>
              </p14:cNvPr>
              <p14:cNvContentPartPr/>
              <p14:nvPr/>
            </p14:nvContentPartPr>
            <p14:xfrm>
              <a:off x="7008056" y="4683383"/>
              <a:ext cx="104400" cy="124920"/>
            </p14:xfrm>
          </p:contentPart>
        </mc:Choice>
        <mc:Fallback>
          <p:pic>
            <p:nvPicPr>
              <p:cNvPr id="2130" name="Ink 2129">
                <a:extLst>
                  <a:ext uri="{FF2B5EF4-FFF2-40B4-BE49-F238E27FC236}">
                    <a16:creationId xmlns:a16="http://schemas.microsoft.com/office/drawing/2014/main" id="{AD5967E5-A8FC-8452-1B66-EC0DDCE4ED46}"/>
                  </a:ext>
                </a:extLst>
              </p:cNvPr>
              <p:cNvPicPr/>
              <p:nvPr/>
            </p:nvPicPr>
            <p:blipFill>
              <a:blip r:embed="rId121"/>
              <a:stretch>
                <a:fillRect/>
              </a:stretch>
            </p:blipFill>
            <p:spPr>
              <a:xfrm>
                <a:off x="6999416" y="4674383"/>
                <a:ext cx="1220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146" name="Ink 2145">
                <a:extLst>
                  <a:ext uri="{FF2B5EF4-FFF2-40B4-BE49-F238E27FC236}">
                    <a16:creationId xmlns:a16="http://schemas.microsoft.com/office/drawing/2014/main" id="{78D37790-48FF-87CD-6655-B2646C0D4D0D}"/>
                  </a:ext>
                </a:extLst>
              </p14:cNvPr>
              <p14:cNvContentPartPr/>
              <p14:nvPr/>
            </p14:nvContentPartPr>
            <p14:xfrm>
              <a:off x="7289216" y="4258583"/>
              <a:ext cx="26640" cy="302040"/>
            </p14:xfrm>
          </p:contentPart>
        </mc:Choice>
        <mc:Fallback>
          <p:pic>
            <p:nvPicPr>
              <p:cNvPr id="2146" name="Ink 2145">
                <a:extLst>
                  <a:ext uri="{FF2B5EF4-FFF2-40B4-BE49-F238E27FC236}">
                    <a16:creationId xmlns:a16="http://schemas.microsoft.com/office/drawing/2014/main" id="{78D37790-48FF-87CD-6655-B2646C0D4D0D}"/>
                  </a:ext>
                </a:extLst>
              </p:cNvPr>
              <p:cNvPicPr/>
              <p:nvPr/>
            </p:nvPicPr>
            <p:blipFill>
              <a:blip r:embed="rId123"/>
              <a:stretch>
                <a:fillRect/>
              </a:stretch>
            </p:blipFill>
            <p:spPr>
              <a:xfrm>
                <a:off x="7280576" y="4249583"/>
                <a:ext cx="442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147" name="Ink 2146">
                <a:extLst>
                  <a:ext uri="{FF2B5EF4-FFF2-40B4-BE49-F238E27FC236}">
                    <a16:creationId xmlns:a16="http://schemas.microsoft.com/office/drawing/2014/main" id="{C9B462B0-8054-D810-613E-FBDE5590FE6D}"/>
                  </a:ext>
                </a:extLst>
              </p14:cNvPr>
              <p14:cNvContentPartPr/>
              <p14:nvPr/>
            </p14:nvContentPartPr>
            <p14:xfrm>
              <a:off x="7285256" y="4521743"/>
              <a:ext cx="98640" cy="95040"/>
            </p14:xfrm>
          </p:contentPart>
        </mc:Choice>
        <mc:Fallback>
          <p:pic>
            <p:nvPicPr>
              <p:cNvPr id="2147" name="Ink 2146">
                <a:extLst>
                  <a:ext uri="{FF2B5EF4-FFF2-40B4-BE49-F238E27FC236}">
                    <a16:creationId xmlns:a16="http://schemas.microsoft.com/office/drawing/2014/main" id="{C9B462B0-8054-D810-613E-FBDE5590FE6D}"/>
                  </a:ext>
                </a:extLst>
              </p:cNvPr>
              <p:cNvPicPr/>
              <p:nvPr/>
            </p:nvPicPr>
            <p:blipFill>
              <a:blip r:embed="rId125"/>
              <a:stretch>
                <a:fillRect/>
              </a:stretch>
            </p:blipFill>
            <p:spPr>
              <a:xfrm>
                <a:off x="7276256" y="4512743"/>
                <a:ext cx="116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131" name="Ink 2130">
                <a:extLst>
                  <a:ext uri="{FF2B5EF4-FFF2-40B4-BE49-F238E27FC236}">
                    <a16:creationId xmlns:a16="http://schemas.microsoft.com/office/drawing/2014/main" id="{815D44BB-45B4-987C-A970-11A0D75EC7F7}"/>
                  </a:ext>
                </a:extLst>
              </p14:cNvPr>
              <p14:cNvContentPartPr/>
              <p14:nvPr/>
            </p14:nvContentPartPr>
            <p14:xfrm>
              <a:off x="8902376" y="4530743"/>
              <a:ext cx="60120" cy="197640"/>
            </p14:xfrm>
          </p:contentPart>
        </mc:Choice>
        <mc:Fallback>
          <p:pic>
            <p:nvPicPr>
              <p:cNvPr id="2131" name="Ink 2130">
                <a:extLst>
                  <a:ext uri="{FF2B5EF4-FFF2-40B4-BE49-F238E27FC236}">
                    <a16:creationId xmlns:a16="http://schemas.microsoft.com/office/drawing/2014/main" id="{815D44BB-45B4-987C-A970-11A0D75EC7F7}"/>
                  </a:ext>
                </a:extLst>
              </p:cNvPr>
              <p:cNvPicPr/>
              <p:nvPr/>
            </p:nvPicPr>
            <p:blipFill>
              <a:blip r:embed="rId127"/>
              <a:stretch>
                <a:fillRect/>
              </a:stretch>
            </p:blipFill>
            <p:spPr>
              <a:xfrm>
                <a:off x="8893736" y="4521743"/>
                <a:ext cx="777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132" name="Ink 2131">
                <a:extLst>
                  <a:ext uri="{FF2B5EF4-FFF2-40B4-BE49-F238E27FC236}">
                    <a16:creationId xmlns:a16="http://schemas.microsoft.com/office/drawing/2014/main" id="{13184579-67EA-7487-5ADC-9EDE18C61C33}"/>
                  </a:ext>
                </a:extLst>
              </p14:cNvPr>
              <p14:cNvContentPartPr/>
              <p14:nvPr/>
            </p14:nvContentPartPr>
            <p14:xfrm>
              <a:off x="8800136" y="4709303"/>
              <a:ext cx="123840" cy="78480"/>
            </p14:xfrm>
          </p:contentPart>
        </mc:Choice>
        <mc:Fallback>
          <p:pic>
            <p:nvPicPr>
              <p:cNvPr id="2132" name="Ink 2131">
                <a:extLst>
                  <a:ext uri="{FF2B5EF4-FFF2-40B4-BE49-F238E27FC236}">
                    <a16:creationId xmlns:a16="http://schemas.microsoft.com/office/drawing/2014/main" id="{13184579-67EA-7487-5ADC-9EDE18C61C33}"/>
                  </a:ext>
                </a:extLst>
              </p:cNvPr>
              <p:cNvPicPr/>
              <p:nvPr/>
            </p:nvPicPr>
            <p:blipFill>
              <a:blip r:embed="rId129"/>
              <a:stretch>
                <a:fillRect/>
              </a:stretch>
            </p:blipFill>
            <p:spPr>
              <a:xfrm>
                <a:off x="8791496" y="4700663"/>
                <a:ext cx="1414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148" name="Ink 2147">
                <a:extLst>
                  <a:ext uri="{FF2B5EF4-FFF2-40B4-BE49-F238E27FC236}">
                    <a16:creationId xmlns:a16="http://schemas.microsoft.com/office/drawing/2014/main" id="{F97AD9B8-045A-9505-EC8D-A65055C6483B}"/>
                  </a:ext>
                </a:extLst>
              </p14:cNvPr>
              <p14:cNvContentPartPr/>
              <p14:nvPr/>
            </p14:nvContentPartPr>
            <p14:xfrm>
              <a:off x="8536256" y="4343903"/>
              <a:ext cx="52200" cy="246240"/>
            </p14:xfrm>
          </p:contentPart>
        </mc:Choice>
        <mc:Fallback>
          <p:pic>
            <p:nvPicPr>
              <p:cNvPr id="2148" name="Ink 2147">
                <a:extLst>
                  <a:ext uri="{FF2B5EF4-FFF2-40B4-BE49-F238E27FC236}">
                    <a16:creationId xmlns:a16="http://schemas.microsoft.com/office/drawing/2014/main" id="{F97AD9B8-045A-9505-EC8D-A65055C6483B}"/>
                  </a:ext>
                </a:extLst>
              </p:cNvPr>
              <p:cNvPicPr/>
              <p:nvPr/>
            </p:nvPicPr>
            <p:blipFill>
              <a:blip r:embed="rId131"/>
              <a:stretch>
                <a:fillRect/>
              </a:stretch>
            </p:blipFill>
            <p:spPr>
              <a:xfrm>
                <a:off x="8527256" y="4335263"/>
                <a:ext cx="698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149" name="Ink 2148">
                <a:extLst>
                  <a:ext uri="{FF2B5EF4-FFF2-40B4-BE49-F238E27FC236}">
                    <a16:creationId xmlns:a16="http://schemas.microsoft.com/office/drawing/2014/main" id="{7D1CE959-5AA9-DD8D-2650-F0A5A5995604}"/>
                  </a:ext>
                </a:extLst>
              </p14:cNvPr>
              <p14:cNvContentPartPr/>
              <p14:nvPr/>
            </p14:nvContentPartPr>
            <p14:xfrm>
              <a:off x="8567576" y="4622543"/>
              <a:ext cx="135360" cy="32400"/>
            </p14:xfrm>
          </p:contentPart>
        </mc:Choice>
        <mc:Fallback>
          <p:pic>
            <p:nvPicPr>
              <p:cNvPr id="2149" name="Ink 2148">
                <a:extLst>
                  <a:ext uri="{FF2B5EF4-FFF2-40B4-BE49-F238E27FC236}">
                    <a16:creationId xmlns:a16="http://schemas.microsoft.com/office/drawing/2014/main" id="{7D1CE959-5AA9-DD8D-2650-F0A5A5995604}"/>
                  </a:ext>
                </a:extLst>
              </p:cNvPr>
              <p:cNvPicPr/>
              <p:nvPr/>
            </p:nvPicPr>
            <p:blipFill>
              <a:blip r:embed="rId133"/>
              <a:stretch>
                <a:fillRect/>
              </a:stretch>
            </p:blipFill>
            <p:spPr>
              <a:xfrm>
                <a:off x="8558576" y="4613543"/>
                <a:ext cx="1530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074" name="Ink 2073">
                <a:extLst>
                  <a:ext uri="{FF2B5EF4-FFF2-40B4-BE49-F238E27FC236}">
                    <a16:creationId xmlns:a16="http://schemas.microsoft.com/office/drawing/2014/main" id="{B9903BBB-206D-A22F-1A06-86AE46AC6753}"/>
                  </a:ext>
                </a:extLst>
              </p14:cNvPr>
              <p14:cNvContentPartPr/>
              <p14:nvPr/>
            </p14:nvContentPartPr>
            <p14:xfrm>
              <a:off x="9502496" y="4491143"/>
              <a:ext cx="387720" cy="124200"/>
            </p14:xfrm>
          </p:contentPart>
        </mc:Choice>
        <mc:Fallback>
          <p:pic>
            <p:nvPicPr>
              <p:cNvPr id="2074" name="Ink 2073">
                <a:extLst>
                  <a:ext uri="{FF2B5EF4-FFF2-40B4-BE49-F238E27FC236}">
                    <a16:creationId xmlns:a16="http://schemas.microsoft.com/office/drawing/2014/main" id="{B9903BBB-206D-A22F-1A06-86AE46AC6753}"/>
                  </a:ext>
                </a:extLst>
              </p:cNvPr>
              <p:cNvPicPr/>
              <p:nvPr/>
            </p:nvPicPr>
            <p:blipFill>
              <a:blip r:embed="rId135"/>
              <a:stretch>
                <a:fillRect/>
              </a:stretch>
            </p:blipFill>
            <p:spPr>
              <a:xfrm>
                <a:off x="9493496" y="4482503"/>
                <a:ext cx="4053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075" name="Ink 2074">
                <a:extLst>
                  <a:ext uri="{FF2B5EF4-FFF2-40B4-BE49-F238E27FC236}">
                    <a16:creationId xmlns:a16="http://schemas.microsoft.com/office/drawing/2014/main" id="{135F37F2-F973-998E-026B-E18EEDA5C1A9}"/>
                  </a:ext>
                </a:extLst>
              </p14:cNvPr>
              <p14:cNvContentPartPr/>
              <p14:nvPr/>
            </p14:nvContentPartPr>
            <p14:xfrm>
              <a:off x="9944216" y="4578263"/>
              <a:ext cx="1440" cy="360"/>
            </p14:xfrm>
          </p:contentPart>
        </mc:Choice>
        <mc:Fallback>
          <p:pic>
            <p:nvPicPr>
              <p:cNvPr id="2075" name="Ink 2074">
                <a:extLst>
                  <a:ext uri="{FF2B5EF4-FFF2-40B4-BE49-F238E27FC236}">
                    <a16:creationId xmlns:a16="http://schemas.microsoft.com/office/drawing/2014/main" id="{135F37F2-F973-998E-026B-E18EEDA5C1A9}"/>
                  </a:ext>
                </a:extLst>
              </p:cNvPr>
              <p:cNvPicPr/>
              <p:nvPr/>
            </p:nvPicPr>
            <p:blipFill>
              <a:blip r:embed="rId27"/>
              <a:stretch>
                <a:fillRect/>
              </a:stretch>
            </p:blipFill>
            <p:spPr>
              <a:xfrm>
                <a:off x="9935576" y="4569263"/>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150" name="Ink 2149">
                <a:extLst>
                  <a:ext uri="{FF2B5EF4-FFF2-40B4-BE49-F238E27FC236}">
                    <a16:creationId xmlns:a16="http://schemas.microsoft.com/office/drawing/2014/main" id="{693CBCAF-4D81-81B2-74EB-89D26CD8B25C}"/>
                  </a:ext>
                </a:extLst>
              </p14:cNvPr>
              <p14:cNvContentPartPr/>
              <p14:nvPr/>
            </p14:nvContentPartPr>
            <p14:xfrm>
              <a:off x="9789056" y="4263263"/>
              <a:ext cx="68400" cy="261720"/>
            </p14:xfrm>
          </p:contentPart>
        </mc:Choice>
        <mc:Fallback>
          <p:pic>
            <p:nvPicPr>
              <p:cNvPr id="2150" name="Ink 2149">
                <a:extLst>
                  <a:ext uri="{FF2B5EF4-FFF2-40B4-BE49-F238E27FC236}">
                    <a16:creationId xmlns:a16="http://schemas.microsoft.com/office/drawing/2014/main" id="{693CBCAF-4D81-81B2-74EB-89D26CD8B25C}"/>
                  </a:ext>
                </a:extLst>
              </p:cNvPr>
              <p:cNvPicPr/>
              <p:nvPr/>
            </p:nvPicPr>
            <p:blipFill>
              <a:blip r:embed="rId138"/>
              <a:stretch>
                <a:fillRect/>
              </a:stretch>
            </p:blipFill>
            <p:spPr>
              <a:xfrm>
                <a:off x="9780056" y="4254263"/>
                <a:ext cx="860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151" name="Ink 2150">
                <a:extLst>
                  <a:ext uri="{FF2B5EF4-FFF2-40B4-BE49-F238E27FC236}">
                    <a16:creationId xmlns:a16="http://schemas.microsoft.com/office/drawing/2014/main" id="{C025E19C-FA56-E931-259E-FE6EAEB248B0}"/>
                  </a:ext>
                </a:extLst>
              </p14:cNvPr>
              <p14:cNvContentPartPr/>
              <p14:nvPr/>
            </p14:nvContentPartPr>
            <p14:xfrm>
              <a:off x="9812816" y="4488983"/>
              <a:ext cx="154080" cy="64800"/>
            </p14:xfrm>
          </p:contentPart>
        </mc:Choice>
        <mc:Fallback>
          <p:pic>
            <p:nvPicPr>
              <p:cNvPr id="2151" name="Ink 2150">
                <a:extLst>
                  <a:ext uri="{FF2B5EF4-FFF2-40B4-BE49-F238E27FC236}">
                    <a16:creationId xmlns:a16="http://schemas.microsoft.com/office/drawing/2014/main" id="{C025E19C-FA56-E931-259E-FE6EAEB248B0}"/>
                  </a:ext>
                </a:extLst>
              </p:cNvPr>
              <p:cNvPicPr/>
              <p:nvPr/>
            </p:nvPicPr>
            <p:blipFill>
              <a:blip r:embed="rId140"/>
              <a:stretch>
                <a:fillRect/>
              </a:stretch>
            </p:blipFill>
            <p:spPr>
              <a:xfrm>
                <a:off x="9804176" y="4479983"/>
                <a:ext cx="1717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155" name="Ink 2154">
                <a:extLst>
                  <a:ext uri="{FF2B5EF4-FFF2-40B4-BE49-F238E27FC236}">
                    <a16:creationId xmlns:a16="http://schemas.microsoft.com/office/drawing/2014/main" id="{EF2A7033-3CB4-3D93-CEA4-B1B4C9857B43}"/>
                  </a:ext>
                </a:extLst>
              </p14:cNvPr>
              <p14:cNvContentPartPr/>
              <p14:nvPr/>
            </p14:nvContentPartPr>
            <p14:xfrm>
              <a:off x="5387336" y="4013423"/>
              <a:ext cx="6438240" cy="2486880"/>
            </p14:xfrm>
          </p:contentPart>
        </mc:Choice>
        <mc:Fallback>
          <p:pic>
            <p:nvPicPr>
              <p:cNvPr id="2155" name="Ink 2154">
                <a:extLst>
                  <a:ext uri="{FF2B5EF4-FFF2-40B4-BE49-F238E27FC236}">
                    <a16:creationId xmlns:a16="http://schemas.microsoft.com/office/drawing/2014/main" id="{EF2A7033-3CB4-3D93-CEA4-B1B4C9857B43}"/>
                  </a:ext>
                </a:extLst>
              </p:cNvPr>
              <p:cNvPicPr/>
              <p:nvPr/>
            </p:nvPicPr>
            <p:blipFill>
              <a:blip r:embed="rId142"/>
              <a:stretch>
                <a:fillRect/>
              </a:stretch>
            </p:blipFill>
            <p:spPr>
              <a:xfrm>
                <a:off x="5378336" y="4004783"/>
                <a:ext cx="6455880" cy="2504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157" name="Ink 2156">
                <a:extLst>
                  <a:ext uri="{FF2B5EF4-FFF2-40B4-BE49-F238E27FC236}">
                    <a16:creationId xmlns:a16="http://schemas.microsoft.com/office/drawing/2014/main" id="{CB140458-1B44-DEE8-8408-4950D5C88C37}"/>
                  </a:ext>
                </a:extLst>
              </p14:cNvPr>
              <p14:cNvContentPartPr/>
              <p14:nvPr/>
            </p14:nvContentPartPr>
            <p14:xfrm>
              <a:off x="9488096" y="3766103"/>
              <a:ext cx="104040" cy="193320"/>
            </p14:xfrm>
          </p:contentPart>
        </mc:Choice>
        <mc:Fallback>
          <p:pic>
            <p:nvPicPr>
              <p:cNvPr id="2157" name="Ink 2156">
                <a:extLst>
                  <a:ext uri="{FF2B5EF4-FFF2-40B4-BE49-F238E27FC236}">
                    <a16:creationId xmlns:a16="http://schemas.microsoft.com/office/drawing/2014/main" id="{CB140458-1B44-DEE8-8408-4950D5C88C37}"/>
                  </a:ext>
                </a:extLst>
              </p:cNvPr>
              <p:cNvPicPr/>
              <p:nvPr/>
            </p:nvPicPr>
            <p:blipFill>
              <a:blip r:embed="rId144"/>
              <a:stretch>
                <a:fillRect/>
              </a:stretch>
            </p:blipFill>
            <p:spPr>
              <a:xfrm>
                <a:off x="9479096" y="3757463"/>
                <a:ext cx="121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159" name="Ink 2158">
                <a:extLst>
                  <a:ext uri="{FF2B5EF4-FFF2-40B4-BE49-F238E27FC236}">
                    <a16:creationId xmlns:a16="http://schemas.microsoft.com/office/drawing/2014/main" id="{26EFDC05-3F52-2789-B8CC-90E97988A5E6}"/>
                  </a:ext>
                </a:extLst>
              </p14:cNvPr>
              <p14:cNvContentPartPr/>
              <p14:nvPr/>
            </p14:nvContentPartPr>
            <p14:xfrm>
              <a:off x="9687176" y="3862223"/>
              <a:ext cx="81720" cy="8640"/>
            </p14:xfrm>
          </p:contentPart>
        </mc:Choice>
        <mc:Fallback>
          <p:pic>
            <p:nvPicPr>
              <p:cNvPr id="2159" name="Ink 2158">
                <a:extLst>
                  <a:ext uri="{FF2B5EF4-FFF2-40B4-BE49-F238E27FC236}">
                    <a16:creationId xmlns:a16="http://schemas.microsoft.com/office/drawing/2014/main" id="{26EFDC05-3F52-2789-B8CC-90E97988A5E6}"/>
                  </a:ext>
                </a:extLst>
              </p:cNvPr>
              <p:cNvPicPr/>
              <p:nvPr/>
            </p:nvPicPr>
            <p:blipFill>
              <a:blip r:embed="rId146"/>
              <a:stretch>
                <a:fillRect/>
              </a:stretch>
            </p:blipFill>
            <p:spPr>
              <a:xfrm>
                <a:off x="9678536" y="3853223"/>
                <a:ext cx="993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160" name="Ink 2159">
                <a:extLst>
                  <a:ext uri="{FF2B5EF4-FFF2-40B4-BE49-F238E27FC236}">
                    <a16:creationId xmlns:a16="http://schemas.microsoft.com/office/drawing/2014/main" id="{FB8B448B-8C3B-BC78-BDDF-9E42344AA8A1}"/>
                  </a:ext>
                </a:extLst>
              </p14:cNvPr>
              <p14:cNvContentPartPr/>
              <p14:nvPr/>
            </p14:nvContentPartPr>
            <p14:xfrm>
              <a:off x="9900656" y="3769343"/>
              <a:ext cx="70920" cy="183960"/>
            </p14:xfrm>
          </p:contentPart>
        </mc:Choice>
        <mc:Fallback>
          <p:pic>
            <p:nvPicPr>
              <p:cNvPr id="2160" name="Ink 2159">
                <a:extLst>
                  <a:ext uri="{FF2B5EF4-FFF2-40B4-BE49-F238E27FC236}">
                    <a16:creationId xmlns:a16="http://schemas.microsoft.com/office/drawing/2014/main" id="{FB8B448B-8C3B-BC78-BDDF-9E42344AA8A1}"/>
                  </a:ext>
                </a:extLst>
              </p:cNvPr>
              <p:cNvPicPr/>
              <p:nvPr/>
            </p:nvPicPr>
            <p:blipFill>
              <a:blip r:embed="rId148"/>
              <a:stretch>
                <a:fillRect/>
              </a:stretch>
            </p:blipFill>
            <p:spPr>
              <a:xfrm>
                <a:off x="9891656" y="3760343"/>
                <a:ext cx="885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161" name="Ink 2160">
                <a:extLst>
                  <a:ext uri="{FF2B5EF4-FFF2-40B4-BE49-F238E27FC236}">
                    <a16:creationId xmlns:a16="http://schemas.microsoft.com/office/drawing/2014/main" id="{6462E8D4-AFA1-7F06-850D-0E685EC446B2}"/>
                  </a:ext>
                </a:extLst>
              </p14:cNvPr>
              <p14:cNvContentPartPr/>
              <p14:nvPr/>
            </p14:nvContentPartPr>
            <p14:xfrm>
              <a:off x="10020896" y="3759263"/>
              <a:ext cx="148680" cy="205200"/>
            </p14:xfrm>
          </p:contentPart>
        </mc:Choice>
        <mc:Fallback>
          <p:pic>
            <p:nvPicPr>
              <p:cNvPr id="2161" name="Ink 2160">
                <a:extLst>
                  <a:ext uri="{FF2B5EF4-FFF2-40B4-BE49-F238E27FC236}">
                    <a16:creationId xmlns:a16="http://schemas.microsoft.com/office/drawing/2014/main" id="{6462E8D4-AFA1-7F06-850D-0E685EC446B2}"/>
                  </a:ext>
                </a:extLst>
              </p:cNvPr>
              <p:cNvPicPr/>
              <p:nvPr/>
            </p:nvPicPr>
            <p:blipFill>
              <a:blip r:embed="rId150"/>
              <a:stretch>
                <a:fillRect/>
              </a:stretch>
            </p:blipFill>
            <p:spPr>
              <a:xfrm>
                <a:off x="10011896" y="3750263"/>
                <a:ext cx="166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162" name="Ink 2161">
                <a:extLst>
                  <a:ext uri="{FF2B5EF4-FFF2-40B4-BE49-F238E27FC236}">
                    <a16:creationId xmlns:a16="http://schemas.microsoft.com/office/drawing/2014/main" id="{0B68202C-8FE1-F849-D22B-C3594D38AF42}"/>
                  </a:ext>
                </a:extLst>
              </p14:cNvPr>
              <p14:cNvContentPartPr/>
              <p14:nvPr/>
            </p14:nvContentPartPr>
            <p14:xfrm>
              <a:off x="10085696" y="3867983"/>
              <a:ext cx="104760" cy="46440"/>
            </p14:xfrm>
          </p:contentPart>
        </mc:Choice>
        <mc:Fallback>
          <p:pic>
            <p:nvPicPr>
              <p:cNvPr id="2162" name="Ink 2161">
                <a:extLst>
                  <a:ext uri="{FF2B5EF4-FFF2-40B4-BE49-F238E27FC236}">
                    <a16:creationId xmlns:a16="http://schemas.microsoft.com/office/drawing/2014/main" id="{0B68202C-8FE1-F849-D22B-C3594D38AF42}"/>
                  </a:ext>
                </a:extLst>
              </p:cNvPr>
              <p:cNvPicPr/>
              <p:nvPr/>
            </p:nvPicPr>
            <p:blipFill>
              <a:blip r:embed="rId152"/>
              <a:stretch>
                <a:fillRect/>
              </a:stretch>
            </p:blipFill>
            <p:spPr>
              <a:xfrm>
                <a:off x="10077056" y="3859343"/>
                <a:ext cx="1224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163" name="Ink 2162">
                <a:extLst>
                  <a:ext uri="{FF2B5EF4-FFF2-40B4-BE49-F238E27FC236}">
                    <a16:creationId xmlns:a16="http://schemas.microsoft.com/office/drawing/2014/main" id="{64F88AE0-3B5A-B70F-8112-BFA56B02FFCF}"/>
                  </a:ext>
                </a:extLst>
              </p14:cNvPr>
              <p14:cNvContentPartPr/>
              <p14:nvPr/>
            </p14:nvContentPartPr>
            <p14:xfrm>
              <a:off x="10252376" y="3732983"/>
              <a:ext cx="78120" cy="266760"/>
            </p14:xfrm>
          </p:contentPart>
        </mc:Choice>
        <mc:Fallback>
          <p:pic>
            <p:nvPicPr>
              <p:cNvPr id="2163" name="Ink 2162">
                <a:extLst>
                  <a:ext uri="{FF2B5EF4-FFF2-40B4-BE49-F238E27FC236}">
                    <a16:creationId xmlns:a16="http://schemas.microsoft.com/office/drawing/2014/main" id="{64F88AE0-3B5A-B70F-8112-BFA56B02FFCF}"/>
                  </a:ext>
                </a:extLst>
              </p:cNvPr>
              <p:cNvPicPr/>
              <p:nvPr/>
            </p:nvPicPr>
            <p:blipFill>
              <a:blip r:embed="rId154"/>
              <a:stretch>
                <a:fillRect/>
              </a:stretch>
            </p:blipFill>
            <p:spPr>
              <a:xfrm>
                <a:off x="10243736" y="3723983"/>
                <a:ext cx="957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164" name="Ink 2163">
                <a:extLst>
                  <a:ext uri="{FF2B5EF4-FFF2-40B4-BE49-F238E27FC236}">
                    <a16:creationId xmlns:a16="http://schemas.microsoft.com/office/drawing/2014/main" id="{D4AAEAB3-30C6-E107-8A92-822A7774018D}"/>
                  </a:ext>
                </a:extLst>
              </p14:cNvPr>
              <p14:cNvContentPartPr/>
              <p14:nvPr/>
            </p14:nvContentPartPr>
            <p14:xfrm>
              <a:off x="9299096" y="3751703"/>
              <a:ext cx="147600" cy="263520"/>
            </p14:xfrm>
          </p:contentPart>
        </mc:Choice>
        <mc:Fallback>
          <p:pic>
            <p:nvPicPr>
              <p:cNvPr id="2164" name="Ink 2163">
                <a:extLst>
                  <a:ext uri="{FF2B5EF4-FFF2-40B4-BE49-F238E27FC236}">
                    <a16:creationId xmlns:a16="http://schemas.microsoft.com/office/drawing/2014/main" id="{D4AAEAB3-30C6-E107-8A92-822A7774018D}"/>
                  </a:ext>
                </a:extLst>
              </p:cNvPr>
              <p:cNvPicPr/>
              <p:nvPr/>
            </p:nvPicPr>
            <p:blipFill>
              <a:blip r:embed="rId156"/>
              <a:stretch>
                <a:fillRect/>
              </a:stretch>
            </p:blipFill>
            <p:spPr>
              <a:xfrm>
                <a:off x="9290456" y="3742703"/>
                <a:ext cx="1652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166" name="Ink 2165">
                <a:extLst>
                  <a:ext uri="{FF2B5EF4-FFF2-40B4-BE49-F238E27FC236}">
                    <a16:creationId xmlns:a16="http://schemas.microsoft.com/office/drawing/2014/main" id="{034A4D57-9BCF-FDBE-8AC3-73AA2FCCF8C9}"/>
                  </a:ext>
                </a:extLst>
              </p14:cNvPr>
              <p14:cNvContentPartPr/>
              <p14:nvPr/>
            </p14:nvContentPartPr>
            <p14:xfrm>
              <a:off x="7020296" y="2131703"/>
              <a:ext cx="25200" cy="293760"/>
            </p14:xfrm>
          </p:contentPart>
        </mc:Choice>
        <mc:Fallback>
          <p:pic>
            <p:nvPicPr>
              <p:cNvPr id="2166" name="Ink 2165">
                <a:extLst>
                  <a:ext uri="{FF2B5EF4-FFF2-40B4-BE49-F238E27FC236}">
                    <a16:creationId xmlns:a16="http://schemas.microsoft.com/office/drawing/2014/main" id="{034A4D57-9BCF-FDBE-8AC3-73AA2FCCF8C9}"/>
                  </a:ext>
                </a:extLst>
              </p:cNvPr>
              <p:cNvPicPr/>
              <p:nvPr/>
            </p:nvPicPr>
            <p:blipFill>
              <a:blip r:embed="rId158"/>
              <a:stretch>
                <a:fillRect/>
              </a:stretch>
            </p:blipFill>
            <p:spPr>
              <a:xfrm>
                <a:off x="7011656" y="2122703"/>
                <a:ext cx="42840" cy="311400"/>
              </a:xfrm>
              <a:prstGeom prst="rect">
                <a:avLst/>
              </a:prstGeom>
            </p:spPr>
          </p:pic>
        </mc:Fallback>
      </mc:AlternateContent>
      <p:grpSp>
        <p:nvGrpSpPr>
          <p:cNvPr id="2170" name="Group 2169">
            <a:extLst>
              <a:ext uri="{FF2B5EF4-FFF2-40B4-BE49-F238E27FC236}">
                <a16:creationId xmlns:a16="http://schemas.microsoft.com/office/drawing/2014/main" id="{035071C9-20F0-DC72-B3DB-B42B73ECD2DF}"/>
              </a:ext>
            </a:extLst>
          </p:cNvPr>
          <p:cNvGrpSpPr/>
          <p:nvPr/>
        </p:nvGrpSpPr>
        <p:grpSpPr>
          <a:xfrm>
            <a:off x="8372816" y="2218823"/>
            <a:ext cx="1047240" cy="777960"/>
            <a:chOff x="8372816" y="2218823"/>
            <a:chExt cx="1047240" cy="777960"/>
          </a:xfrm>
        </p:grpSpPr>
        <mc:AlternateContent xmlns:mc="http://schemas.openxmlformats.org/markup-compatibility/2006">
          <mc:Choice xmlns:p14="http://schemas.microsoft.com/office/powerpoint/2010/main" Requires="p14">
            <p:contentPart p14:bwMode="auto" r:id="rId159">
              <p14:nvContentPartPr>
                <p14:cNvPr id="34" name="Ink 33">
                  <a:extLst>
                    <a:ext uri="{FF2B5EF4-FFF2-40B4-BE49-F238E27FC236}">
                      <a16:creationId xmlns:a16="http://schemas.microsoft.com/office/drawing/2014/main" id="{208E6E9B-E936-CB93-3F34-62FF0221ED2E}"/>
                    </a:ext>
                  </a:extLst>
                </p14:cNvPr>
                <p14:cNvContentPartPr/>
                <p14:nvPr/>
              </p14:nvContentPartPr>
              <p14:xfrm>
                <a:off x="8575856" y="2703023"/>
                <a:ext cx="191520" cy="132840"/>
              </p14:xfrm>
            </p:contentPart>
          </mc:Choice>
          <mc:Fallback>
            <p:pic>
              <p:nvPicPr>
                <p:cNvPr id="34" name="Ink 33">
                  <a:extLst>
                    <a:ext uri="{FF2B5EF4-FFF2-40B4-BE49-F238E27FC236}">
                      <a16:creationId xmlns:a16="http://schemas.microsoft.com/office/drawing/2014/main" id="{208E6E9B-E936-CB93-3F34-62FF0221ED2E}"/>
                    </a:ext>
                  </a:extLst>
                </p:cNvPr>
                <p:cNvPicPr/>
                <p:nvPr/>
              </p:nvPicPr>
              <p:blipFill>
                <a:blip r:embed="rId160"/>
                <a:stretch>
                  <a:fillRect/>
                </a:stretch>
              </p:blipFill>
              <p:spPr>
                <a:xfrm>
                  <a:off x="8566856" y="2694023"/>
                  <a:ext cx="2091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5" name="Ink 34">
                  <a:extLst>
                    <a:ext uri="{FF2B5EF4-FFF2-40B4-BE49-F238E27FC236}">
                      <a16:creationId xmlns:a16="http://schemas.microsoft.com/office/drawing/2014/main" id="{A34F3238-D6C8-C63A-07C8-997DC238A556}"/>
                    </a:ext>
                  </a:extLst>
                </p14:cNvPr>
                <p14:cNvContentPartPr/>
                <p14:nvPr/>
              </p14:nvContentPartPr>
              <p14:xfrm>
                <a:off x="8774936" y="2595743"/>
                <a:ext cx="417960" cy="180360"/>
              </p14:xfrm>
            </p:contentPart>
          </mc:Choice>
          <mc:Fallback>
            <p:pic>
              <p:nvPicPr>
                <p:cNvPr id="35" name="Ink 34">
                  <a:extLst>
                    <a:ext uri="{FF2B5EF4-FFF2-40B4-BE49-F238E27FC236}">
                      <a16:creationId xmlns:a16="http://schemas.microsoft.com/office/drawing/2014/main" id="{A34F3238-D6C8-C63A-07C8-997DC238A556}"/>
                    </a:ext>
                  </a:extLst>
                </p:cNvPr>
                <p:cNvPicPr/>
                <p:nvPr/>
              </p:nvPicPr>
              <p:blipFill>
                <a:blip r:embed="rId162"/>
                <a:stretch>
                  <a:fillRect/>
                </a:stretch>
              </p:blipFill>
              <p:spPr>
                <a:xfrm>
                  <a:off x="8765936" y="2587103"/>
                  <a:ext cx="4356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167" name="Ink 2166">
                  <a:extLst>
                    <a:ext uri="{FF2B5EF4-FFF2-40B4-BE49-F238E27FC236}">
                      <a16:creationId xmlns:a16="http://schemas.microsoft.com/office/drawing/2014/main" id="{033BD6CA-4930-184E-D49A-8702FC5A9CA7}"/>
                    </a:ext>
                  </a:extLst>
                </p14:cNvPr>
                <p14:cNvContentPartPr/>
                <p14:nvPr/>
              </p14:nvContentPartPr>
              <p14:xfrm>
                <a:off x="9151496" y="2218823"/>
                <a:ext cx="12240" cy="289800"/>
              </p14:xfrm>
            </p:contentPart>
          </mc:Choice>
          <mc:Fallback>
            <p:pic>
              <p:nvPicPr>
                <p:cNvPr id="2167" name="Ink 2166">
                  <a:extLst>
                    <a:ext uri="{FF2B5EF4-FFF2-40B4-BE49-F238E27FC236}">
                      <a16:creationId xmlns:a16="http://schemas.microsoft.com/office/drawing/2014/main" id="{033BD6CA-4930-184E-D49A-8702FC5A9CA7}"/>
                    </a:ext>
                  </a:extLst>
                </p:cNvPr>
                <p:cNvPicPr/>
                <p:nvPr/>
              </p:nvPicPr>
              <p:blipFill>
                <a:blip r:embed="rId164"/>
                <a:stretch>
                  <a:fillRect/>
                </a:stretch>
              </p:blipFill>
              <p:spPr>
                <a:xfrm>
                  <a:off x="9142496" y="2209823"/>
                  <a:ext cx="298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168" name="Ink 2167">
                  <a:extLst>
                    <a:ext uri="{FF2B5EF4-FFF2-40B4-BE49-F238E27FC236}">
                      <a16:creationId xmlns:a16="http://schemas.microsoft.com/office/drawing/2014/main" id="{5492CDAB-226C-BA7A-BFA0-F920620247C2}"/>
                    </a:ext>
                  </a:extLst>
                </p14:cNvPr>
                <p14:cNvContentPartPr/>
                <p14:nvPr/>
              </p14:nvContentPartPr>
              <p14:xfrm>
                <a:off x="9075536" y="2461103"/>
                <a:ext cx="158400" cy="106560"/>
              </p14:xfrm>
            </p:contentPart>
          </mc:Choice>
          <mc:Fallback>
            <p:pic>
              <p:nvPicPr>
                <p:cNvPr id="2168" name="Ink 2167">
                  <a:extLst>
                    <a:ext uri="{FF2B5EF4-FFF2-40B4-BE49-F238E27FC236}">
                      <a16:creationId xmlns:a16="http://schemas.microsoft.com/office/drawing/2014/main" id="{5492CDAB-226C-BA7A-BFA0-F920620247C2}"/>
                    </a:ext>
                  </a:extLst>
                </p:cNvPr>
                <p:cNvPicPr/>
                <p:nvPr/>
              </p:nvPicPr>
              <p:blipFill>
                <a:blip r:embed="rId166"/>
                <a:stretch>
                  <a:fillRect/>
                </a:stretch>
              </p:blipFill>
              <p:spPr>
                <a:xfrm>
                  <a:off x="9066536" y="2452463"/>
                  <a:ext cx="176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169" name="Ink 2168">
                  <a:extLst>
                    <a:ext uri="{FF2B5EF4-FFF2-40B4-BE49-F238E27FC236}">
                      <a16:creationId xmlns:a16="http://schemas.microsoft.com/office/drawing/2014/main" id="{470CAC1B-C526-E118-E30E-7A96AD1F6332}"/>
                    </a:ext>
                  </a:extLst>
                </p14:cNvPr>
                <p14:cNvContentPartPr/>
                <p14:nvPr/>
              </p14:nvContentPartPr>
              <p14:xfrm>
                <a:off x="8372816" y="2418623"/>
                <a:ext cx="1047240" cy="578160"/>
              </p14:xfrm>
            </p:contentPart>
          </mc:Choice>
          <mc:Fallback>
            <p:pic>
              <p:nvPicPr>
                <p:cNvPr id="2169" name="Ink 2168">
                  <a:extLst>
                    <a:ext uri="{FF2B5EF4-FFF2-40B4-BE49-F238E27FC236}">
                      <a16:creationId xmlns:a16="http://schemas.microsoft.com/office/drawing/2014/main" id="{470CAC1B-C526-E118-E30E-7A96AD1F6332}"/>
                    </a:ext>
                  </a:extLst>
                </p:cNvPr>
                <p:cNvPicPr/>
                <p:nvPr/>
              </p:nvPicPr>
              <p:blipFill>
                <a:blip r:embed="rId168"/>
                <a:stretch>
                  <a:fillRect/>
                </a:stretch>
              </p:blipFill>
              <p:spPr>
                <a:xfrm>
                  <a:off x="8363816" y="2409623"/>
                  <a:ext cx="1064880" cy="59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43" name="Ink 42">
                <a:extLst>
                  <a:ext uri="{FF2B5EF4-FFF2-40B4-BE49-F238E27FC236}">
                    <a16:creationId xmlns:a16="http://schemas.microsoft.com/office/drawing/2014/main" id="{0F2B90D5-33DF-C772-1110-857F3AE4B10A}"/>
                  </a:ext>
                </a:extLst>
              </p14:cNvPr>
              <p14:cNvContentPartPr/>
              <p14:nvPr/>
            </p14:nvContentPartPr>
            <p14:xfrm>
              <a:off x="1566296" y="4990103"/>
              <a:ext cx="54000" cy="51480"/>
            </p14:xfrm>
          </p:contentPart>
        </mc:Choice>
        <mc:Fallback>
          <p:pic>
            <p:nvPicPr>
              <p:cNvPr id="43" name="Ink 42">
                <a:extLst>
                  <a:ext uri="{FF2B5EF4-FFF2-40B4-BE49-F238E27FC236}">
                    <a16:creationId xmlns:a16="http://schemas.microsoft.com/office/drawing/2014/main" id="{0F2B90D5-33DF-C772-1110-857F3AE4B10A}"/>
                  </a:ext>
                </a:extLst>
              </p:cNvPr>
              <p:cNvPicPr/>
              <p:nvPr/>
            </p:nvPicPr>
            <p:blipFill>
              <a:blip r:embed="rId170"/>
              <a:stretch>
                <a:fillRect/>
              </a:stretch>
            </p:blipFill>
            <p:spPr>
              <a:xfrm>
                <a:off x="1557296" y="4981463"/>
                <a:ext cx="71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049" name="Ink 2048">
                <a:extLst>
                  <a:ext uri="{FF2B5EF4-FFF2-40B4-BE49-F238E27FC236}">
                    <a16:creationId xmlns:a16="http://schemas.microsoft.com/office/drawing/2014/main" id="{634D27E8-218A-F49B-DA2A-48FC2871917F}"/>
                  </a:ext>
                </a:extLst>
              </p14:cNvPr>
              <p14:cNvContentPartPr/>
              <p14:nvPr/>
            </p14:nvContentPartPr>
            <p14:xfrm>
              <a:off x="688976" y="5566463"/>
              <a:ext cx="1373760" cy="640800"/>
            </p14:xfrm>
          </p:contentPart>
        </mc:Choice>
        <mc:Fallback>
          <p:pic>
            <p:nvPicPr>
              <p:cNvPr id="2049" name="Ink 2048">
                <a:extLst>
                  <a:ext uri="{FF2B5EF4-FFF2-40B4-BE49-F238E27FC236}">
                    <a16:creationId xmlns:a16="http://schemas.microsoft.com/office/drawing/2014/main" id="{634D27E8-218A-F49B-DA2A-48FC2871917F}"/>
                  </a:ext>
                </a:extLst>
              </p:cNvPr>
              <p:cNvPicPr/>
              <p:nvPr/>
            </p:nvPicPr>
            <p:blipFill>
              <a:blip r:embed="rId172"/>
              <a:stretch>
                <a:fillRect/>
              </a:stretch>
            </p:blipFill>
            <p:spPr>
              <a:xfrm>
                <a:off x="679976" y="5557823"/>
                <a:ext cx="139140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052" name="Ink 2051">
                <a:extLst>
                  <a:ext uri="{FF2B5EF4-FFF2-40B4-BE49-F238E27FC236}">
                    <a16:creationId xmlns:a16="http://schemas.microsoft.com/office/drawing/2014/main" id="{DD72675F-2766-6994-BAC1-B2376BB82696}"/>
                  </a:ext>
                </a:extLst>
              </p14:cNvPr>
              <p14:cNvContentPartPr/>
              <p14:nvPr/>
            </p14:nvContentPartPr>
            <p14:xfrm>
              <a:off x="1747376" y="5009183"/>
              <a:ext cx="360" cy="1440"/>
            </p14:xfrm>
          </p:contentPart>
        </mc:Choice>
        <mc:Fallback>
          <p:pic>
            <p:nvPicPr>
              <p:cNvPr id="2052" name="Ink 2051">
                <a:extLst>
                  <a:ext uri="{FF2B5EF4-FFF2-40B4-BE49-F238E27FC236}">
                    <a16:creationId xmlns:a16="http://schemas.microsoft.com/office/drawing/2014/main" id="{DD72675F-2766-6994-BAC1-B2376BB82696}"/>
                  </a:ext>
                </a:extLst>
              </p:cNvPr>
              <p:cNvPicPr/>
              <p:nvPr/>
            </p:nvPicPr>
            <p:blipFill>
              <a:blip r:embed="rId27"/>
              <a:stretch>
                <a:fillRect/>
              </a:stretch>
            </p:blipFill>
            <p:spPr>
              <a:xfrm>
                <a:off x="1738376" y="5000183"/>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053" name="Ink 2052">
                <a:extLst>
                  <a:ext uri="{FF2B5EF4-FFF2-40B4-BE49-F238E27FC236}">
                    <a16:creationId xmlns:a16="http://schemas.microsoft.com/office/drawing/2014/main" id="{29D9A6E1-814D-B53C-F908-28FE4D1D010D}"/>
                  </a:ext>
                </a:extLst>
              </p14:cNvPr>
              <p14:cNvContentPartPr/>
              <p14:nvPr/>
            </p14:nvContentPartPr>
            <p14:xfrm>
              <a:off x="1747376" y="5003783"/>
              <a:ext cx="360" cy="360"/>
            </p14:xfrm>
          </p:contentPart>
        </mc:Choice>
        <mc:Fallback>
          <p:pic>
            <p:nvPicPr>
              <p:cNvPr id="2053" name="Ink 2052">
                <a:extLst>
                  <a:ext uri="{FF2B5EF4-FFF2-40B4-BE49-F238E27FC236}">
                    <a16:creationId xmlns:a16="http://schemas.microsoft.com/office/drawing/2014/main" id="{29D9A6E1-814D-B53C-F908-28FE4D1D010D}"/>
                  </a:ext>
                </a:extLst>
              </p:cNvPr>
              <p:cNvPicPr/>
              <p:nvPr/>
            </p:nvPicPr>
            <p:blipFill>
              <a:blip r:embed="rId175"/>
              <a:stretch>
                <a:fillRect/>
              </a:stretch>
            </p:blipFill>
            <p:spPr>
              <a:xfrm>
                <a:off x="1738376" y="49951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055" name="Ink 2054">
                <a:extLst>
                  <a:ext uri="{FF2B5EF4-FFF2-40B4-BE49-F238E27FC236}">
                    <a16:creationId xmlns:a16="http://schemas.microsoft.com/office/drawing/2014/main" id="{3D06F597-FE78-8F06-8F8F-80977F87FC73}"/>
                  </a:ext>
                </a:extLst>
              </p14:cNvPr>
              <p14:cNvContentPartPr/>
              <p14:nvPr/>
            </p14:nvContentPartPr>
            <p14:xfrm>
              <a:off x="2717576" y="5498783"/>
              <a:ext cx="1391400" cy="600840"/>
            </p14:xfrm>
          </p:contentPart>
        </mc:Choice>
        <mc:Fallback>
          <p:pic>
            <p:nvPicPr>
              <p:cNvPr id="2055" name="Ink 2054">
                <a:extLst>
                  <a:ext uri="{FF2B5EF4-FFF2-40B4-BE49-F238E27FC236}">
                    <a16:creationId xmlns:a16="http://schemas.microsoft.com/office/drawing/2014/main" id="{3D06F597-FE78-8F06-8F8F-80977F87FC73}"/>
                  </a:ext>
                </a:extLst>
              </p:cNvPr>
              <p:cNvPicPr/>
              <p:nvPr/>
            </p:nvPicPr>
            <p:blipFill>
              <a:blip r:embed="rId177"/>
              <a:stretch>
                <a:fillRect/>
              </a:stretch>
            </p:blipFill>
            <p:spPr>
              <a:xfrm>
                <a:off x="2708576" y="5489783"/>
                <a:ext cx="14090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9" name="Ink 48">
                <a:extLst>
                  <a:ext uri="{FF2B5EF4-FFF2-40B4-BE49-F238E27FC236}">
                    <a16:creationId xmlns:a16="http://schemas.microsoft.com/office/drawing/2014/main" id="{369FD63B-710B-9DED-12D3-8014169B02F7}"/>
                  </a:ext>
                </a:extLst>
              </p14:cNvPr>
              <p14:cNvContentPartPr/>
              <p14:nvPr/>
            </p14:nvContentPartPr>
            <p14:xfrm>
              <a:off x="3516416" y="5001623"/>
              <a:ext cx="258120" cy="28080"/>
            </p14:xfrm>
          </p:contentPart>
        </mc:Choice>
        <mc:Fallback>
          <p:pic>
            <p:nvPicPr>
              <p:cNvPr id="49" name="Ink 48">
                <a:extLst>
                  <a:ext uri="{FF2B5EF4-FFF2-40B4-BE49-F238E27FC236}">
                    <a16:creationId xmlns:a16="http://schemas.microsoft.com/office/drawing/2014/main" id="{369FD63B-710B-9DED-12D3-8014169B02F7}"/>
                  </a:ext>
                </a:extLst>
              </p:cNvPr>
              <p:cNvPicPr/>
              <p:nvPr/>
            </p:nvPicPr>
            <p:blipFill>
              <a:blip r:embed="rId179"/>
              <a:stretch>
                <a:fillRect/>
              </a:stretch>
            </p:blipFill>
            <p:spPr>
              <a:xfrm>
                <a:off x="3507776" y="4992623"/>
                <a:ext cx="2757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0" name="Ink 49">
                <a:extLst>
                  <a:ext uri="{FF2B5EF4-FFF2-40B4-BE49-F238E27FC236}">
                    <a16:creationId xmlns:a16="http://schemas.microsoft.com/office/drawing/2014/main" id="{ED167509-27DD-9C29-5DDA-C79BFC6BBB04}"/>
                  </a:ext>
                </a:extLst>
              </p14:cNvPr>
              <p14:cNvContentPartPr/>
              <p14:nvPr/>
            </p14:nvContentPartPr>
            <p14:xfrm>
              <a:off x="3569696" y="4994783"/>
              <a:ext cx="162360" cy="34920"/>
            </p14:xfrm>
          </p:contentPart>
        </mc:Choice>
        <mc:Fallback>
          <p:pic>
            <p:nvPicPr>
              <p:cNvPr id="50" name="Ink 49">
                <a:extLst>
                  <a:ext uri="{FF2B5EF4-FFF2-40B4-BE49-F238E27FC236}">
                    <a16:creationId xmlns:a16="http://schemas.microsoft.com/office/drawing/2014/main" id="{ED167509-27DD-9C29-5DDA-C79BFC6BBB04}"/>
                  </a:ext>
                </a:extLst>
              </p:cNvPr>
              <p:cNvPicPr/>
              <p:nvPr/>
            </p:nvPicPr>
            <p:blipFill>
              <a:blip r:embed="rId181"/>
              <a:stretch>
                <a:fillRect/>
              </a:stretch>
            </p:blipFill>
            <p:spPr>
              <a:xfrm>
                <a:off x="3561056" y="4985783"/>
                <a:ext cx="1800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056" name="Ink 2055">
                <a:extLst>
                  <a:ext uri="{FF2B5EF4-FFF2-40B4-BE49-F238E27FC236}">
                    <a16:creationId xmlns:a16="http://schemas.microsoft.com/office/drawing/2014/main" id="{14D6A172-1F94-A9EB-1122-967E48641F9F}"/>
                  </a:ext>
                </a:extLst>
              </p14:cNvPr>
              <p14:cNvContentPartPr/>
              <p14:nvPr/>
            </p14:nvContentPartPr>
            <p14:xfrm>
              <a:off x="3473936" y="4972463"/>
              <a:ext cx="238680" cy="25920"/>
            </p14:xfrm>
          </p:contentPart>
        </mc:Choice>
        <mc:Fallback>
          <p:pic>
            <p:nvPicPr>
              <p:cNvPr id="2056" name="Ink 2055">
                <a:extLst>
                  <a:ext uri="{FF2B5EF4-FFF2-40B4-BE49-F238E27FC236}">
                    <a16:creationId xmlns:a16="http://schemas.microsoft.com/office/drawing/2014/main" id="{14D6A172-1F94-A9EB-1122-967E48641F9F}"/>
                  </a:ext>
                </a:extLst>
              </p:cNvPr>
              <p:cNvPicPr/>
              <p:nvPr/>
            </p:nvPicPr>
            <p:blipFill>
              <a:blip r:embed="rId183"/>
              <a:stretch>
                <a:fillRect/>
              </a:stretch>
            </p:blipFill>
            <p:spPr>
              <a:xfrm>
                <a:off x="3465296" y="4963823"/>
                <a:ext cx="256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3" name="Ink 52">
                <a:extLst>
                  <a:ext uri="{FF2B5EF4-FFF2-40B4-BE49-F238E27FC236}">
                    <a16:creationId xmlns:a16="http://schemas.microsoft.com/office/drawing/2014/main" id="{6A78C201-F51B-F3BE-7254-29381EAA1BCF}"/>
                  </a:ext>
                </a:extLst>
              </p14:cNvPr>
              <p14:cNvContentPartPr/>
              <p14:nvPr/>
            </p14:nvContentPartPr>
            <p14:xfrm>
              <a:off x="3299696" y="5915663"/>
              <a:ext cx="9360" cy="109440"/>
            </p14:xfrm>
          </p:contentPart>
        </mc:Choice>
        <mc:Fallback>
          <p:pic>
            <p:nvPicPr>
              <p:cNvPr id="53" name="Ink 52">
                <a:extLst>
                  <a:ext uri="{FF2B5EF4-FFF2-40B4-BE49-F238E27FC236}">
                    <a16:creationId xmlns:a16="http://schemas.microsoft.com/office/drawing/2014/main" id="{6A78C201-F51B-F3BE-7254-29381EAA1BCF}"/>
                  </a:ext>
                </a:extLst>
              </p:cNvPr>
              <p:cNvPicPr/>
              <p:nvPr/>
            </p:nvPicPr>
            <p:blipFill>
              <a:blip r:embed="rId185"/>
              <a:stretch>
                <a:fillRect/>
              </a:stretch>
            </p:blipFill>
            <p:spPr>
              <a:xfrm>
                <a:off x="3291056" y="5907023"/>
                <a:ext cx="270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4" name="Ink 53">
                <a:extLst>
                  <a:ext uri="{FF2B5EF4-FFF2-40B4-BE49-F238E27FC236}">
                    <a16:creationId xmlns:a16="http://schemas.microsoft.com/office/drawing/2014/main" id="{95B2E914-34EC-4C7F-72AB-42493995DAD1}"/>
                  </a:ext>
                </a:extLst>
              </p14:cNvPr>
              <p14:cNvContentPartPr/>
              <p14:nvPr/>
            </p14:nvContentPartPr>
            <p14:xfrm>
              <a:off x="3260096" y="5918543"/>
              <a:ext cx="165240" cy="131400"/>
            </p14:xfrm>
          </p:contentPart>
        </mc:Choice>
        <mc:Fallback>
          <p:pic>
            <p:nvPicPr>
              <p:cNvPr id="54" name="Ink 53">
                <a:extLst>
                  <a:ext uri="{FF2B5EF4-FFF2-40B4-BE49-F238E27FC236}">
                    <a16:creationId xmlns:a16="http://schemas.microsoft.com/office/drawing/2014/main" id="{95B2E914-34EC-4C7F-72AB-42493995DAD1}"/>
                  </a:ext>
                </a:extLst>
              </p:cNvPr>
              <p:cNvPicPr/>
              <p:nvPr/>
            </p:nvPicPr>
            <p:blipFill>
              <a:blip r:embed="rId187"/>
              <a:stretch>
                <a:fillRect/>
              </a:stretch>
            </p:blipFill>
            <p:spPr>
              <a:xfrm>
                <a:off x="3251456" y="5909543"/>
                <a:ext cx="1828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2" name="Ink 51">
                <a:extLst>
                  <a:ext uri="{FF2B5EF4-FFF2-40B4-BE49-F238E27FC236}">
                    <a16:creationId xmlns:a16="http://schemas.microsoft.com/office/drawing/2014/main" id="{EEA2DA4B-B1D6-4914-E279-1C27F99FAA2C}"/>
                  </a:ext>
                </a:extLst>
              </p14:cNvPr>
              <p14:cNvContentPartPr/>
              <p14:nvPr/>
            </p14:nvContentPartPr>
            <p14:xfrm>
              <a:off x="3607856" y="5604983"/>
              <a:ext cx="363240" cy="241560"/>
            </p14:xfrm>
          </p:contentPart>
        </mc:Choice>
        <mc:Fallback>
          <p:pic>
            <p:nvPicPr>
              <p:cNvPr id="52" name="Ink 51">
                <a:extLst>
                  <a:ext uri="{FF2B5EF4-FFF2-40B4-BE49-F238E27FC236}">
                    <a16:creationId xmlns:a16="http://schemas.microsoft.com/office/drawing/2014/main" id="{EEA2DA4B-B1D6-4914-E279-1C27F99FAA2C}"/>
                  </a:ext>
                </a:extLst>
              </p:cNvPr>
              <p:cNvPicPr/>
              <p:nvPr/>
            </p:nvPicPr>
            <p:blipFill>
              <a:blip r:embed="rId189"/>
              <a:stretch>
                <a:fillRect/>
              </a:stretch>
            </p:blipFill>
            <p:spPr>
              <a:xfrm>
                <a:off x="3598856" y="5596343"/>
                <a:ext cx="3808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5" name="Ink 54">
                <a:extLst>
                  <a:ext uri="{FF2B5EF4-FFF2-40B4-BE49-F238E27FC236}">
                    <a16:creationId xmlns:a16="http://schemas.microsoft.com/office/drawing/2014/main" id="{6450C4A5-ABEC-B3B8-2E16-FAD39D0FFAF7}"/>
                  </a:ext>
                </a:extLst>
              </p14:cNvPr>
              <p14:cNvContentPartPr/>
              <p14:nvPr/>
            </p14:nvContentPartPr>
            <p14:xfrm>
              <a:off x="3679136" y="5880023"/>
              <a:ext cx="140400" cy="101520"/>
            </p14:xfrm>
          </p:contentPart>
        </mc:Choice>
        <mc:Fallback>
          <p:pic>
            <p:nvPicPr>
              <p:cNvPr id="55" name="Ink 54">
                <a:extLst>
                  <a:ext uri="{FF2B5EF4-FFF2-40B4-BE49-F238E27FC236}">
                    <a16:creationId xmlns:a16="http://schemas.microsoft.com/office/drawing/2014/main" id="{6450C4A5-ABEC-B3B8-2E16-FAD39D0FFAF7}"/>
                  </a:ext>
                </a:extLst>
              </p:cNvPr>
              <p:cNvPicPr/>
              <p:nvPr/>
            </p:nvPicPr>
            <p:blipFill>
              <a:blip r:embed="rId191"/>
              <a:stretch>
                <a:fillRect/>
              </a:stretch>
            </p:blipFill>
            <p:spPr>
              <a:xfrm>
                <a:off x="3670136" y="5871023"/>
                <a:ext cx="1580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6" name="Ink 55">
                <a:extLst>
                  <a:ext uri="{FF2B5EF4-FFF2-40B4-BE49-F238E27FC236}">
                    <a16:creationId xmlns:a16="http://schemas.microsoft.com/office/drawing/2014/main" id="{60898874-A80B-6A99-BE06-A09AF6490F02}"/>
                  </a:ext>
                </a:extLst>
              </p14:cNvPr>
              <p14:cNvContentPartPr/>
              <p14:nvPr/>
            </p14:nvContentPartPr>
            <p14:xfrm>
              <a:off x="3745016" y="5936903"/>
              <a:ext cx="121680" cy="105480"/>
            </p14:xfrm>
          </p:contentPart>
        </mc:Choice>
        <mc:Fallback>
          <p:pic>
            <p:nvPicPr>
              <p:cNvPr id="56" name="Ink 55">
                <a:extLst>
                  <a:ext uri="{FF2B5EF4-FFF2-40B4-BE49-F238E27FC236}">
                    <a16:creationId xmlns:a16="http://schemas.microsoft.com/office/drawing/2014/main" id="{60898874-A80B-6A99-BE06-A09AF6490F02}"/>
                  </a:ext>
                </a:extLst>
              </p:cNvPr>
              <p:cNvPicPr/>
              <p:nvPr/>
            </p:nvPicPr>
            <p:blipFill>
              <a:blip r:embed="rId193"/>
              <a:stretch>
                <a:fillRect/>
              </a:stretch>
            </p:blipFill>
            <p:spPr>
              <a:xfrm>
                <a:off x="3736376" y="5928263"/>
                <a:ext cx="139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064" name="Ink 2063">
                <a:extLst>
                  <a:ext uri="{FF2B5EF4-FFF2-40B4-BE49-F238E27FC236}">
                    <a16:creationId xmlns:a16="http://schemas.microsoft.com/office/drawing/2014/main" id="{24BA0E8A-9CAF-8B1E-D84C-D1479302BF6E}"/>
                  </a:ext>
                </a:extLst>
              </p14:cNvPr>
              <p14:cNvContentPartPr/>
              <p14:nvPr/>
            </p14:nvContentPartPr>
            <p14:xfrm>
              <a:off x="2874536" y="5872463"/>
              <a:ext cx="182160" cy="301680"/>
            </p14:xfrm>
          </p:contentPart>
        </mc:Choice>
        <mc:Fallback>
          <p:pic>
            <p:nvPicPr>
              <p:cNvPr id="2064" name="Ink 2063">
                <a:extLst>
                  <a:ext uri="{FF2B5EF4-FFF2-40B4-BE49-F238E27FC236}">
                    <a16:creationId xmlns:a16="http://schemas.microsoft.com/office/drawing/2014/main" id="{24BA0E8A-9CAF-8B1E-D84C-D1479302BF6E}"/>
                  </a:ext>
                </a:extLst>
              </p:cNvPr>
              <p:cNvPicPr/>
              <p:nvPr/>
            </p:nvPicPr>
            <p:blipFill>
              <a:blip r:embed="rId195"/>
              <a:stretch>
                <a:fillRect/>
              </a:stretch>
            </p:blipFill>
            <p:spPr>
              <a:xfrm>
                <a:off x="2865536" y="5863463"/>
                <a:ext cx="1998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065" name="Ink 2064">
                <a:extLst>
                  <a:ext uri="{FF2B5EF4-FFF2-40B4-BE49-F238E27FC236}">
                    <a16:creationId xmlns:a16="http://schemas.microsoft.com/office/drawing/2014/main" id="{F68EC29D-CE87-4766-379B-A38F06FAB3C6}"/>
                  </a:ext>
                </a:extLst>
              </p14:cNvPr>
              <p14:cNvContentPartPr/>
              <p14:nvPr/>
            </p14:nvContentPartPr>
            <p14:xfrm>
              <a:off x="2986136" y="5866703"/>
              <a:ext cx="90000" cy="79920"/>
            </p14:xfrm>
          </p:contentPart>
        </mc:Choice>
        <mc:Fallback>
          <p:pic>
            <p:nvPicPr>
              <p:cNvPr id="2065" name="Ink 2064">
                <a:extLst>
                  <a:ext uri="{FF2B5EF4-FFF2-40B4-BE49-F238E27FC236}">
                    <a16:creationId xmlns:a16="http://schemas.microsoft.com/office/drawing/2014/main" id="{F68EC29D-CE87-4766-379B-A38F06FAB3C6}"/>
                  </a:ext>
                </a:extLst>
              </p:cNvPr>
              <p:cNvPicPr/>
              <p:nvPr/>
            </p:nvPicPr>
            <p:blipFill>
              <a:blip r:embed="rId197"/>
              <a:stretch>
                <a:fillRect/>
              </a:stretch>
            </p:blipFill>
            <p:spPr>
              <a:xfrm>
                <a:off x="2977496" y="5858063"/>
                <a:ext cx="1076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066" name="Ink 2065">
                <a:extLst>
                  <a:ext uri="{FF2B5EF4-FFF2-40B4-BE49-F238E27FC236}">
                    <a16:creationId xmlns:a16="http://schemas.microsoft.com/office/drawing/2014/main" id="{21B5BBA5-A449-565C-C80C-6BA50EE61FD4}"/>
                  </a:ext>
                </a:extLst>
              </p14:cNvPr>
              <p14:cNvContentPartPr/>
              <p14:nvPr/>
            </p14:nvContentPartPr>
            <p14:xfrm>
              <a:off x="3122936" y="5838263"/>
              <a:ext cx="84600" cy="367920"/>
            </p14:xfrm>
          </p:contentPart>
        </mc:Choice>
        <mc:Fallback>
          <p:pic>
            <p:nvPicPr>
              <p:cNvPr id="2066" name="Ink 2065">
                <a:extLst>
                  <a:ext uri="{FF2B5EF4-FFF2-40B4-BE49-F238E27FC236}">
                    <a16:creationId xmlns:a16="http://schemas.microsoft.com/office/drawing/2014/main" id="{21B5BBA5-A449-565C-C80C-6BA50EE61FD4}"/>
                  </a:ext>
                </a:extLst>
              </p:cNvPr>
              <p:cNvPicPr/>
              <p:nvPr/>
            </p:nvPicPr>
            <p:blipFill>
              <a:blip r:embed="rId199"/>
              <a:stretch>
                <a:fillRect/>
              </a:stretch>
            </p:blipFill>
            <p:spPr>
              <a:xfrm>
                <a:off x="3113936" y="5829623"/>
                <a:ext cx="10224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067" name="Ink 2066">
                <a:extLst>
                  <a:ext uri="{FF2B5EF4-FFF2-40B4-BE49-F238E27FC236}">
                    <a16:creationId xmlns:a16="http://schemas.microsoft.com/office/drawing/2014/main" id="{CF6352A0-0A68-C31A-3A85-E6EEBD78BD53}"/>
                  </a:ext>
                </a:extLst>
              </p14:cNvPr>
              <p14:cNvContentPartPr/>
              <p14:nvPr/>
            </p14:nvContentPartPr>
            <p14:xfrm>
              <a:off x="3168656" y="5832503"/>
              <a:ext cx="81360" cy="96120"/>
            </p14:xfrm>
          </p:contentPart>
        </mc:Choice>
        <mc:Fallback>
          <p:pic>
            <p:nvPicPr>
              <p:cNvPr id="2067" name="Ink 2066">
                <a:extLst>
                  <a:ext uri="{FF2B5EF4-FFF2-40B4-BE49-F238E27FC236}">
                    <a16:creationId xmlns:a16="http://schemas.microsoft.com/office/drawing/2014/main" id="{CF6352A0-0A68-C31A-3A85-E6EEBD78BD53}"/>
                  </a:ext>
                </a:extLst>
              </p:cNvPr>
              <p:cNvPicPr/>
              <p:nvPr/>
            </p:nvPicPr>
            <p:blipFill>
              <a:blip r:embed="rId201"/>
              <a:stretch>
                <a:fillRect/>
              </a:stretch>
            </p:blipFill>
            <p:spPr>
              <a:xfrm>
                <a:off x="3159656" y="5823863"/>
                <a:ext cx="990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108" name="Ink 2107">
                <a:extLst>
                  <a:ext uri="{FF2B5EF4-FFF2-40B4-BE49-F238E27FC236}">
                    <a16:creationId xmlns:a16="http://schemas.microsoft.com/office/drawing/2014/main" id="{6BFD6051-89B3-02FE-2DD7-B2D135CB8923}"/>
                  </a:ext>
                </a:extLst>
              </p14:cNvPr>
              <p14:cNvContentPartPr/>
              <p14:nvPr/>
            </p14:nvContentPartPr>
            <p14:xfrm>
              <a:off x="2949776" y="5958143"/>
              <a:ext cx="198720" cy="110520"/>
            </p14:xfrm>
          </p:contentPart>
        </mc:Choice>
        <mc:Fallback>
          <p:pic>
            <p:nvPicPr>
              <p:cNvPr id="2108" name="Ink 2107">
                <a:extLst>
                  <a:ext uri="{FF2B5EF4-FFF2-40B4-BE49-F238E27FC236}">
                    <a16:creationId xmlns:a16="http://schemas.microsoft.com/office/drawing/2014/main" id="{6BFD6051-89B3-02FE-2DD7-B2D135CB8923}"/>
                  </a:ext>
                </a:extLst>
              </p:cNvPr>
              <p:cNvPicPr/>
              <p:nvPr/>
            </p:nvPicPr>
            <p:blipFill>
              <a:blip r:embed="rId203"/>
              <a:stretch>
                <a:fillRect/>
              </a:stretch>
            </p:blipFill>
            <p:spPr>
              <a:xfrm>
                <a:off x="2940776" y="5949143"/>
                <a:ext cx="2163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109" name="Ink 2108">
                <a:extLst>
                  <a:ext uri="{FF2B5EF4-FFF2-40B4-BE49-F238E27FC236}">
                    <a16:creationId xmlns:a16="http://schemas.microsoft.com/office/drawing/2014/main" id="{1F43B327-4C2F-AB5A-A1DF-6FA1DECD9031}"/>
                  </a:ext>
                </a:extLst>
              </p14:cNvPr>
              <p14:cNvContentPartPr/>
              <p14:nvPr/>
            </p14:nvContentPartPr>
            <p14:xfrm>
              <a:off x="3652496" y="5936543"/>
              <a:ext cx="117360" cy="77400"/>
            </p14:xfrm>
          </p:contentPart>
        </mc:Choice>
        <mc:Fallback>
          <p:pic>
            <p:nvPicPr>
              <p:cNvPr id="2109" name="Ink 2108">
                <a:extLst>
                  <a:ext uri="{FF2B5EF4-FFF2-40B4-BE49-F238E27FC236}">
                    <a16:creationId xmlns:a16="http://schemas.microsoft.com/office/drawing/2014/main" id="{1F43B327-4C2F-AB5A-A1DF-6FA1DECD9031}"/>
                  </a:ext>
                </a:extLst>
              </p:cNvPr>
              <p:cNvPicPr/>
              <p:nvPr/>
            </p:nvPicPr>
            <p:blipFill>
              <a:blip r:embed="rId205"/>
              <a:stretch>
                <a:fillRect/>
              </a:stretch>
            </p:blipFill>
            <p:spPr>
              <a:xfrm>
                <a:off x="3643496" y="5927543"/>
                <a:ext cx="1350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110" name="Ink 2109">
                <a:extLst>
                  <a:ext uri="{FF2B5EF4-FFF2-40B4-BE49-F238E27FC236}">
                    <a16:creationId xmlns:a16="http://schemas.microsoft.com/office/drawing/2014/main" id="{59502877-29C8-1660-3A18-494C346D19DD}"/>
                  </a:ext>
                </a:extLst>
              </p14:cNvPr>
              <p14:cNvContentPartPr/>
              <p14:nvPr/>
            </p14:nvContentPartPr>
            <p14:xfrm>
              <a:off x="3775616" y="5939423"/>
              <a:ext cx="114480" cy="67680"/>
            </p14:xfrm>
          </p:contentPart>
        </mc:Choice>
        <mc:Fallback>
          <p:pic>
            <p:nvPicPr>
              <p:cNvPr id="2110" name="Ink 2109">
                <a:extLst>
                  <a:ext uri="{FF2B5EF4-FFF2-40B4-BE49-F238E27FC236}">
                    <a16:creationId xmlns:a16="http://schemas.microsoft.com/office/drawing/2014/main" id="{59502877-29C8-1660-3A18-494C346D19DD}"/>
                  </a:ext>
                </a:extLst>
              </p:cNvPr>
              <p:cNvPicPr/>
              <p:nvPr/>
            </p:nvPicPr>
            <p:blipFill>
              <a:blip r:embed="rId207"/>
              <a:stretch>
                <a:fillRect/>
              </a:stretch>
            </p:blipFill>
            <p:spPr>
              <a:xfrm>
                <a:off x="3766616" y="5930783"/>
                <a:ext cx="1321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138" name="Ink 2137">
                <a:extLst>
                  <a:ext uri="{FF2B5EF4-FFF2-40B4-BE49-F238E27FC236}">
                    <a16:creationId xmlns:a16="http://schemas.microsoft.com/office/drawing/2014/main" id="{89AE6244-679C-36BB-DC70-BC6A76713ADE}"/>
                  </a:ext>
                </a:extLst>
              </p14:cNvPr>
              <p14:cNvContentPartPr/>
              <p14:nvPr/>
            </p14:nvContentPartPr>
            <p14:xfrm>
              <a:off x="1283696" y="4609583"/>
              <a:ext cx="38880" cy="246600"/>
            </p14:xfrm>
          </p:contentPart>
        </mc:Choice>
        <mc:Fallback>
          <p:pic>
            <p:nvPicPr>
              <p:cNvPr id="2138" name="Ink 2137">
                <a:extLst>
                  <a:ext uri="{FF2B5EF4-FFF2-40B4-BE49-F238E27FC236}">
                    <a16:creationId xmlns:a16="http://schemas.microsoft.com/office/drawing/2014/main" id="{89AE6244-679C-36BB-DC70-BC6A76713ADE}"/>
                  </a:ext>
                </a:extLst>
              </p:cNvPr>
              <p:cNvPicPr/>
              <p:nvPr/>
            </p:nvPicPr>
            <p:blipFill>
              <a:blip r:embed="rId209"/>
              <a:stretch>
                <a:fillRect/>
              </a:stretch>
            </p:blipFill>
            <p:spPr>
              <a:xfrm>
                <a:off x="1274696" y="4600943"/>
                <a:ext cx="565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139" name="Ink 2138">
                <a:extLst>
                  <a:ext uri="{FF2B5EF4-FFF2-40B4-BE49-F238E27FC236}">
                    <a16:creationId xmlns:a16="http://schemas.microsoft.com/office/drawing/2014/main" id="{A68756B5-6F5D-A8EF-792C-2DE9E3115828}"/>
                  </a:ext>
                </a:extLst>
              </p14:cNvPr>
              <p14:cNvContentPartPr/>
              <p14:nvPr/>
            </p14:nvContentPartPr>
            <p14:xfrm>
              <a:off x="1277576" y="4811903"/>
              <a:ext cx="107280" cy="111240"/>
            </p14:xfrm>
          </p:contentPart>
        </mc:Choice>
        <mc:Fallback>
          <p:pic>
            <p:nvPicPr>
              <p:cNvPr id="2139" name="Ink 2138">
                <a:extLst>
                  <a:ext uri="{FF2B5EF4-FFF2-40B4-BE49-F238E27FC236}">
                    <a16:creationId xmlns:a16="http://schemas.microsoft.com/office/drawing/2014/main" id="{A68756B5-6F5D-A8EF-792C-2DE9E3115828}"/>
                  </a:ext>
                </a:extLst>
              </p:cNvPr>
              <p:cNvPicPr/>
              <p:nvPr/>
            </p:nvPicPr>
            <p:blipFill>
              <a:blip r:embed="rId211"/>
              <a:stretch>
                <a:fillRect/>
              </a:stretch>
            </p:blipFill>
            <p:spPr>
              <a:xfrm>
                <a:off x="1268576" y="4803263"/>
                <a:ext cx="124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4" name="Ink 43">
                <a:extLst>
                  <a:ext uri="{FF2B5EF4-FFF2-40B4-BE49-F238E27FC236}">
                    <a16:creationId xmlns:a16="http://schemas.microsoft.com/office/drawing/2014/main" id="{72A66E9A-6008-9DED-EA82-9966420146C1}"/>
                  </a:ext>
                </a:extLst>
              </p14:cNvPr>
              <p14:cNvContentPartPr/>
              <p14:nvPr/>
            </p14:nvContentPartPr>
            <p14:xfrm>
              <a:off x="1185056" y="5824223"/>
              <a:ext cx="28800" cy="79920"/>
            </p14:xfrm>
          </p:contentPart>
        </mc:Choice>
        <mc:Fallback>
          <p:pic>
            <p:nvPicPr>
              <p:cNvPr id="44" name="Ink 43">
                <a:extLst>
                  <a:ext uri="{FF2B5EF4-FFF2-40B4-BE49-F238E27FC236}">
                    <a16:creationId xmlns:a16="http://schemas.microsoft.com/office/drawing/2014/main" id="{72A66E9A-6008-9DED-EA82-9966420146C1}"/>
                  </a:ext>
                </a:extLst>
              </p:cNvPr>
              <p:cNvPicPr/>
              <p:nvPr/>
            </p:nvPicPr>
            <p:blipFill>
              <a:blip r:embed="rId213"/>
              <a:stretch>
                <a:fillRect/>
              </a:stretch>
            </p:blipFill>
            <p:spPr>
              <a:xfrm>
                <a:off x="1176056" y="5815583"/>
                <a:ext cx="464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5" name="Ink 44">
                <a:extLst>
                  <a:ext uri="{FF2B5EF4-FFF2-40B4-BE49-F238E27FC236}">
                    <a16:creationId xmlns:a16="http://schemas.microsoft.com/office/drawing/2014/main" id="{FDB1BD6B-2AD4-13FE-B650-7DE008BE01F9}"/>
                  </a:ext>
                </a:extLst>
              </p14:cNvPr>
              <p14:cNvContentPartPr/>
              <p14:nvPr/>
            </p14:nvContentPartPr>
            <p14:xfrm>
              <a:off x="1122776" y="5780303"/>
              <a:ext cx="105480" cy="117720"/>
            </p14:xfrm>
          </p:contentPart>
        </mc:Choice>
        <mc:Fallback>
          <p:pic>
            <p:nvPicPr>
              <p:cNvPr id="45" name="Ink 44">
                <a:extLst>
                  <a:ext uri="{FF2B5EF4-FFF2-40B4-BE49-F238E27FC236}">
                    <a16:creationId xmlns:a16="http://schemas.microsoft.com/office/drawing/2014/main" id="{FDB1BD6B-2AD4-13FE-B650-7DE008BE01F9}"/>
                  </a:ext>
                </a:extLst>
              </p:cNvPr>
              <p:cNvPicPr/>
              <p:nvPr/>
            </p:nvPicPr>
            <p:blipFill>
              <a:blip r:embed="rId215"/>
              <a:stretch>
                <a:fillRect/>
              </a:stretch>
            </p:blipFill>
            <p:spPr>
              <a:xfrm>
                <a:off x="1114136" y="5771303"/>
                <a:ext cx="123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6" name="Ink 45">
                <a:extLst>
                  <a:ext uri="{FF2B5EF4-FFF2-40B4-BE49-F238E27FC236}">
                    <a16:creationId xmlns:a16="http://schemas.microsoft.com/office/drawing/2014/main" id="{297364B5-6A71-3C19-1961-20D18F14C450}"/>
                  </a:ext>
                </a:extLst>
              </p14:cNvPr>
              <p14:cNvContentPartPr/>
              <p14:nvPr/>
            </p14:nvContentPartPr>
            <p14:xfrm>
              <a:off x="1727576" y="5635943"/>
              <a:ext cx="168840" cy="173520"/>
            </p14:xfrm>
          </p:contentPart>
        </mc:Choice>
        <mc:Fallback>
          <p:pic>
            <p:nvPicPr>
              <p:cNvPr id="46" name="Ink 45">
                <a:extLst>
                  <a:ext uri="{FF2B5EF4-FFF2-40B4-BE49-F238E27FC236}">
                    <a16:creationId xmlns:a16="http://schemas.microsoft.com/office/drawing/2014/main" id="{297364B5-6A71-3C19-1961-20D18F14C450}"/>
                  </a:ext>
                </a:extLst>
              </p:cNvPr>
              <p:cNvPicPr/>
              <p:nvPr/>
            </p:nvPicPr>
            <p:blipFill>
              <a:blip r:embed="rId217"/>
              <a:stretch>
                <a:fillRect/>
              </a:stretch>
            </p:blipFill>
            <p:spPr>
              <a:xfrm>
                <a:off x="1718936" y="5626943"/>
                <a:ext cx="18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8" name="Ink 47">
                <a:extLst>
                  <a:ext uri="{FF2B5EF4-FFF2-40B4-BE49-F238E27FC236}">
                    <a16:creationId xmlns:a16="http://schemas.microsoft.com/office/drawing/2014/main" id="{9A677F60-AA2C-86CF-6960-366D0DE80F6D}"/>
                  </a:ext>
                </a:extLst>
              </p14:cNvPr>
              <p14:cNvContentPartPr/>
              <p14:nvPr/>
            </p14:nvContentPartPr>
            <p14:xfrm>
              <a:off x="1534616" y="5998823"/>
              <a:ext cx="96840" cy="214560"/>
            </p14:xfrm>
          </p:contentPart>
        </mc:Choice>
        <mc:Fallback>
          <p:pic>
            <p:nvPicPr>
              <p:cNvPr id="48" name="Ink 47">
                <a:extLst>
                  <a:ext uri="{FF2B5EF4-FFF2-40B4-BE49-F238E27FC236}">
                    <a16:creationId xmlns:a16="http://schemas.microsoft.com/office/drawing/2014/main" id="{9A677F60-AA2C-86CF-6960-366D0DE80F6D}"/>
                  </a:ext>
                </a:extLst>
              </p:cNvPr>
              <p:cNvPicPr/>
              <p:nvPr/>
            </p:nvPicPr>
            <p:blipFill>
              <a:blip r:embed="rId219"/>
              <a:stretch>
                <a:fillRect/>
              </a:stretch>
            </p:blipFill>
            <p:spPr>
              <a:xfrm>
                <a:off x="1525976" y="5990183"/>
                <a:ext cx="1144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101" name="Ink 2100">
                <a:extLst>
                  <a:ext uri="{FF2B5EF4-FFF2-40B4-BE49-F238E27FC236}">
                    <a16:creationId xmlns:a16="http://schemas.microsoft.com/office/drawing/2014/main" id="{2CC4C3D1-4CC3-3F43-84F9-5DF335CA4D30}"/>
                  </a:ext>
                </a:extLst>
              </p14:cNvPr>
              <p14:cNvContentPartPr/>
              <p14:nvPr/>
            </p14:nvContentPartPr>
            <p14:xfrm>
              <a:off x="751976" y="5580503"/>
              <a:ext cx="137880" cy="139320"/>
            </p14:xfrm>
          </p:contentPart>
        </mc:Choice>
        <mc:Fallback>
          <p:pic>
            <p:nvPicPr>
              <p:cNvPr id="2101" name="Ink 2100">
                <a:extLst>
                  <a:ext uri="{FF2B5EF4-FFF2-40B4-BE49-F238E27FC236}">
                    <a16:creationId xmlns:a16="http://schemas.microsoft.com/office/drawing/2014/main" id="{2CC4C3D1-4CC3-3F43-84F9-5DF335CA4D30}"/>
                  </a:ext>
                </a:extLst>
              </p:cNvPr>
              <p:cNvPicPr/>
              <p:nvPr/>
            </p:nvPicPr>
            <p:blipFill>
              <a:blip r:embed="rId221"/>
              <a:stretch>
                <a:fillRect/>
              </a:stretch>
            </p:blipFill>
            <p:spPr>
              <a:xfrm>
                <a:off x="743336" y="5571503"/>
                <a:ext cx="1555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102" name="Ink 2101">
                <a:extLst>
                  <a:ext uri="{FF2B5EF4-FFF2-40B4-BE49-F238E27FC236}">
                    <a16:creationId xmlns:a16="http://schemas.microsoft.com/office/drawing/2014/main" id="{039A7D68-B94A-A2D0-43F5-E074379506EE}"/>
                  </a:ext>
                </a:extLst>
              </p14:cNvPr>
              <p14:cNvContentPartPr/>
              <p14:nvPr/>
            </p14:nvContentPartPr>
            <p14:xfrm>
              <a:off x="926576" y="5619383"/>
              <a:ext cx="7200" cy="100800"/>
            </p14:xfrm>
          </p:contentPart>
        </mc:Choice>
        <mc:Fallback>
          <p:pic>
            <p:nvPicPr>
              <p:cNvPr id="2102" name="Ink 2101">
                <a:extLst>
                  <a:ext uri="{FF2B5EF4-FFF2-40B4-BE49-F238E27FC236}">
                    <a16:creationId xmlns:a16="http://schemas.microsoft.com/office/drawing/2014/main" id="{039A7D68-B94A-A2D0-43F5-E074379506EE}"/>
                  </a:ext>
                </a:extLst>
              </p:cNvPr>
              <p:cNvPicPr/>
              <p:nvPr/>
            </p:nvPicPr>
            <p:blipFill>
              <a:blip r:embed="rId223"/>
              <a:stretch>
                <a:fillRect/>
              </a:stretch>
            </p:blipFill>
            <p:spPr>
              <a:xfrm>
                <a:off x="917936" y="5610383"/>
                <a:ext cx="248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103" name="Ink 2102">
                <a:extLst>
                  <a:ext uri="{FF2B5EF4-FFF2-40B4-BE49-F238E27FC236}">
                    <a16:creationId xmlns:a16="http://schemas.microsoft.com/office/drawing/2014/main" id="{DCF5C98C-50A2-EE74-8DB7-DD2281830884}"/>
                  </a:ext>
                </a:extLst>
              </p14:cNvPr>
              <p14:cNvContentPartPr/>
              <p14:nvPr/>
            </p14:nvContentPartPr>
            <p14:xfrm>
              <a:off x="1528856" y="5576183"/>
              <a:ext cx="84600" cy="74160"/>
            </p14:xfrm>
          </p:contentPart>
        </mc:Choice>
        <mc:Fallback>
          <p:pic>
            <p:nvPicPr>
              <p:cNvPr id="2103" name="Ink 2102">
                <a:extLst>
                  <a:ext uri="{FF2B5EF4-FFF2-40B4-BE49-F238E27FC236}">
                    <a16:creationId xmlns:a16="http://schemas.microsoft.com/office/drawing/2014/main" id="{DCF5C98C-50A2-EE74-8DB7-DD2281830884}"/>
                  </a:ext>
                </a:extLst>
              </p:cNvPr>
              <p:cNvPicPr/>
              <p:nvPr/>
            </p:nvPicPr>
            <p:blipFill>
              <a:blip r:embed="rId225"/>
              <a:stretch>
                <a:fillRect/>
              </a:stretch>
            </p:blipFill>
            <p:spPr>
              <a:xfrm>
                <a:off x="1519856" y="5567183"/>
                <a:ext cx="102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104" name="Ink 2103">
                <a:extLst>
                  <a:ext uri="{FF2B5EF4-FFF2-40B4-BE49-F238E27FC236}">
                    <a16:creationId xmlns:a16="http://schemas.microsoft.com/office/drawing/2014/main" id="{7F22A82F-B794-F601-9C1E-E52EA1283E4B}"/>
                  </a:ext>
                </a:extLst>
              </p14:cNvPr>
              <p14:cNvContentPartPr/>
              <p14:nvPr/>
            </p14:nvContentPartPr>
            <p14:xfrm>
              <a:off x="1703456" y="5559623"/>
              <a:ext cx="67320" cy="59760"/>
            </p14:xfrm>
          </p:contentPart>
        </mc:Choice>
        <mc:Fallback>
          <p:pic>
            <p:nvPicPr>
              <p:cNvPr id="2104" name="Ink 2103">
                <a:extLst>
                  <a:ext uri="{FF2B5EF4-FFF2-40B4-BE49-F238E27FC236}">
                    <a16:creationId xmlns:a16="http://schemas.microsoft.com/office/drawing/2014/main" id="{7F22A82F-B794-F601-9C1E-E52EA1283E4B}"/>
                  </a:ext>
                </a:extLst>
              </p:cNvPr>
              <p:cNvPicPr/>
              <p:nvPr/>
            </p:nvPicPr>
            <p:blipFill>
              <a:blip r:embed="rId227"/>
              <a:stretch>
                <a:fillRect/>
              </a:stretch>
            </p:blipFill>
            <p:spPr>
              <a:xfrm>
                <a:off x="1694816" y="5550623"/>
                <a:ext cx="849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105" name="Ink 2104">
                <a:extLst>
                  <a:ext uri="{FF2B5EF4-FFF2-40B4-BE49-F238E27FC236}">
                    <a16:creationId xmlns:a16="http://schemas.microsoft.com/office/drawing/2014/main" id="{1199C0DF-28CA-6186-1DCE-BC5D7B626FA9}"/>
                  </a:ext>
                </a:extLst>
              </p14:cNvPr>
              <p14:cNvContentPartPr/>
              <p14:nvPr/>
            </p14:nvContentPartPr>
            <p14:xfrm>
              <a:off x="1297736" y="6000263"/>
              <a:ext cx="45000" cy="62640"/>
            </p14:xfrm>
          </p:contentPart>
        </mc:Choice>
        <mc:Fallback>
          <p:pic>
            <p:nvPicPr>
              <p:cNvPr id="2105" name="Ink 2104">
                <a:extLst>
                  <a:ext uri="{FF2B5EF4-FFF2-40B4-BE49-F238E27FC236}">
                    <a16:creationId xmlns:a16="http://schemas.microsoft.com/office/drawing/2014/main" id="{1199C0DF-28CA-6186-1DCE-BC5D7B626FA9}"/>
                  </a:ext>
                </a:extLst>
              </p:cNvPr>
              <p:cNvPicPr/>
              <p:nvPr/>
            </p:nvPicPr>
            <p:blipFill>
              <a:blip r:embed="rId229"/>
              <a:stretch>
                <a:fillRect/>
              </a:stretch>
            </p:blipFill>
            <p:spPr>
              <a:xfrm>
                <a:off x="1288736" y="5991263"/>
                <a:ext cx="62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106" name="Ink 2105">
                <a:extLst>
                  <a:ext uri="{FF2B5EF4-FFF2-40B4-BE49-F238E27FC236}">
                    <a16:creationId xmlns:a16="http://schemas.microsoft.com/office/drawing/2014/main" id="{2244F966-B4CD-BD7A-688A-30C20D07994A}"/>
                  </a:ext>
                </a:extLst>
              </p14:cNvPr>
              <p14:cNvContentPartPr/>
              <p14:nvPr/>
            </p14:nvContentPartPr>
            <p14:xfrm>
              <a:off x="1407896" y="5986583"/>
              <a:ext cx="102960" cy="57600"/>
            </p14:xfrm>
          </p:contentPart>
        </mc:Choice>
        <mc:Fallback>
          <p:pic>
            <p:nvPicPr>
              <p:cNvPr id="2106" name="Ink 2105">
                <a:extLst>
                  <a:ext uri="{FF2B5EF4-FFF2-40B4-BE49-F238E27FC236}">
                    <a16:creationId xmlns:a16="http://schemas.microsoft.com/office/drawing/2014/main" id="{2244F966-B4CD-BD7A-688A-30C20D07994A}"/>
                  </a:ext>
                </a:extLst>
              </p:cNvPr>
              <p:cNvPicPr/>
              <p:nvPr/>
            </p:nvPicPr>
            <p:blipFill>
              <a:blip r:embed="rId231"/>
              <a:stretch>
                <a:fillRect/>
              </a:stretch>
            </p:blipFill>
            <p:spPr>
              <a:xfrm>
                <a:off x="1399256" y="5977583"/>
                <a:ext cx="120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141" name="Ink 2140">
                <a:extLst>
                  <a:ext uri="{FF2B5EF4-FFF2-40B4-BE49-F238E27FC236}">
                    <a16:creationId xmlns:a16="http://schemas.microsoft.com/office/drawing/2014/main" id="{18113475-820D-A6D2-22DC-0599888315F8}"/>
                  </a:ext>
                </a:extLst>
              </p14:cNvPr>
              <p14:cNvContentPartPr/>
              <p14:nvPr/>
            </p14:nvContentPartPr>
            <p14:xfrm>
              <a:off x="724976" y="5604983"/>
              <a:ext cx="1385280" cy="633960"/>
            </p14:xfrm>
          </p:contentPart>
        </mc:Choice>
        <mc:Fallback>
          <p:pic>
            <p:nvPicPr>
              <p:cNvPr id="2141" name="Ink 2140">
                <a:extLst>
                  <a:ext uri="{FF2B5EF4-FFF2-40B4-BE49-F238E27FC236}">
                    <a16:creationId xmlns:a16="http://schemas.microsoft.com/office/drawing/2014/main" id="{18113475-820D-A6D2-22DC-0599888315F8}"/>
                  </a:ext>
                </a:extLst>
              </p:cNvPr>
              <p:cNvPicPr/>
              <p:nvPr/>
            </p:nvPicPr>
            <p:blipFill>
              <a:blip r:embed="rId233"/>
              <a:stretch>
                <a:fillRect/>
              </a:stretch>
            </p:blipFill>
            <p:spPr>
              <a:xfrm>
                <a:off x="716336" y="5595983"/>
                <a:ext cx="140292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143" name="Ink 2142">
                <a:extLst>
                  <a:ext uri="{FF2B5EF4-FFF2-40B4-BE49-F238E27FC236}">
                    <a16:creationId xmlns:a16="http://schemas.microsoft.com/office/drawing/2014/main" id="{BB30A94D-4AB0-C021-863D-D8B7E810100B}"/>
                  </a:ext>
                </a:extLst>
              </p14:cNvPr>
              <p14:cNvContentPartPr/>
              <p14:nvPr/>
            </p14:nvContentPartPr>
            <p14:xfrm>
              <a:off x="2018096" y="5905583"/>
              <a:ext cx="107640" cy="117360"/>
            </p14:xfrm>
          </p:contentPart>
        </mc:Choice>
        <mc:Fallback>
          <p:pic>
            <p:nvPicPr>
              <p:cNvPr id="2143" name="Ink 2142">
                <a:extLst>
                  <a:ext uri="{FF2B5EF4-FFF2-40B4-BE49-F238E27FC236}">
                    <a16:creationId xmlns:a16="http://schemas.microsoft.com/office/drawing/2014/main" id="{BB30A94D-4AB0-C021-863D-D8B7E810100B}"/>
                  </a:ext>
                </a:extLst>
              </p:cNvPr>
              <p:cNvPicPr/>
              <p:nvPr/>
            </p:nvPicPr>
            <p:blipFill>
              <a:blip r:embed="rId235"/>
              <a:stretch>
                <a:fillRect/>
              </a:stretch>
            </p:blipFill>
            <p:spPr>
              <a:xfrm>
                <a:off x="2009096" y="5896943"/>
                <a:ext cx="125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144" name="Ink 2143">
                <a:extLst>
                  <a:ext uri="{FF2B5EF4-FFF2-40B4-BE49-F238E27FC236}">
                    <a16:creationId xmlns:a16="http://schemas.microsoft.com/office/drawing/2014/main" id="{B33C7426-F6D6-B271-F77A-29DD6C0CD50A}"/>
                  </a:ext>
                </a:extLst>
              </p14:cNvPr>
              <p14:cNvContentPartPr/>
              <p14:nvPr/>
            </p14:nvContentPartPr>
            <p14:xfrm>
              <a:off x="2103776" y="5949503"/>
              <a:ext cx="227520" cy="38160"/>
            </p14:xfrm>
          </p:contentPart>
        </mc:Choice>
        <mc:Fallback>
          <p:pic>
            <p:nvPicPr>
              <p:cNvPr id="2144" name="Ink 2143">
                <a:extLst>
                  <a:ext uri="{FF2B5EF4-FFF2-40B4-BE49-F238E27FC236}">
                    <a16:creationId xmlns:a16="http://schemas.microsoft.com/office/drawing/2014/main" id="{B33C7426-F6D6-B271-F77A-29DD6C0CD50A}"/>
                  </a:ext>
                </a:extLst>
              </p:cNvPr>
              <p:cNvPicPr/>
              <p:nvPr/>
            </p:nvPicPr>
            <p:blipFill>
              <a:blip r:embed="rId237"/>
              <a:stretch>
                <a:fillRect/>
              </a:stretch>
            </p:blipFill>
            <p:spPr>
              <a:xfrm>
                <a:off x="2095136" y="5940863"/>
                <a:ext cx="2451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1" name="Ink 60">
                <a:extLst>
                  <a:ext uri="{FF2B5EF4-FFF2-40B4-BE49-F238E27FC236}">
                    <a16:creationId xmlns:a16="http://schemas.microsoft.com/office/drawing/2014/main" id="{559821A7-F9B4-73DD-56B2-0A6C121CAEDE}"/>
                  </a:ext>
                </a:extLst>
              </p14:cNvPr>
              <p14:cNvContentPartPr/>
              <p14:nvPr/>
            </p14:nvContentPartPr>
            <p14:xfrm>
              <a:off x="4455296" y="4375583"/>
              <a:ext cx="133560" cy="265320"/>
            </p14:xfrm>
          </p:contentPart>
        </mc:Choice>
        <mc:Fallback>
          <p:pic>
            <p:nvPicPr>
              <p:cNvPr id="61" name="Ink 60">
                <a:extLst>
                  <a:ext uri="{FF2B5EF4-FFF2-40B4-BE49-F238E27FC236}">
                    <a16:creationId xmlns:a16="http://schemas.microsoft.com/office/drawing/2014/main" id="{559821A7-F9B4-73DD-56B2-0A6C121CAEDE}"/>
                  </a:ext>
                </a:extLst>
              </p:cNvPr>
              <p:cNvPicPr/>
              <p:nvPr/>
            </p:nvPicPr>
            <p:blipFill>
              <a:blip r:embed="rId239"/>
              <a:stretch>
                <a:fillRect/>
              </a:stretch>
            </p:blipFill>
            <p:spPr>
              <a:xfrm>
                <a:off x="4446296" y="4366583"/>
                <a:ext cx="1512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2" name="Ink 61">
                <a:extLst>
                  <a:ext uri="{FF2B5EF4-FFF2-40B4-BE49-F238E27FC236}">
                    <a16:creationId xmlns:a16="http://schemas.microsoft.com/office/drawing/2014/main" id="{51F02070-A120-C2CA-5373-2144B1C54BFE}"/>
                  </a:ext>
                </a:extLst>
              </p14:cNvPr>
              <p14:cNvContentPartPr/>
              <p14:nvPr/>
            </p14:nvContentPartPr>
            <p14:xfrm>
              <a:off x="4502096" y="4618223"/>
              <a:ext cx="141480" cy="61200"/>
            </p14:xfrm>
          </p:contentPart>
        </mc:Choice>
        <mc:Fallback>
          <p:pic>
            <p:nvPicPr>
              <p:cNvPr id="62" name="Ink 61">
                <a:extLst>
                  <a:ext uri="{FF2B5EF4-FFF2-40B4-BE49-F238E27FC236}">
                    <a16:creationId xmlns:a16="http://schemas.microsoft.com/office/drawing/2014/main" id="{51F02070-A120-C2CA-5373-2144B1C54BFE}"/>
                  </a:ext>
                </a:extLst>
              </p:cNvPr>
              <p:cNvPicPr/>
              <p:nvPr/>
            </p:nvPicPr>
            <p:blipFill>
              <a:blip r:embed="rId241"/>
              <a:stretch>
                <a:fillRect/>
              </a:stretch>
            </p:blipFill>
            <p:spPr>
              <a:xfrm>
                <a:off x="4493096" y="4609583"/>
                <a:ext cx="159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059" name="Ink 2058">
                <a:extLst>
                  <a:ext uri="{FF2B5EF4-FFF2-40B4-BE49-F238E27FC236}">
                    <a16:creationId xmlns:a16="http://schemas.microsoft.com/office/drawing/2014/main" id="{F47D0157-6600-A447-2D69-1EDB7B61AE94}"/>
                  </a:ext>
                </a:extLst>
              </p14:cNvPr>
              <p14:cNvContentPartPr/>
              <p14:nvPr/>
            </p14:nvContentPartPr>
            <p14:xfrm>
              <a:off x="4847696" y="5475023"/>
              <a:ext cx="979560" cy="620280"/>
            </p14:xfrm>
          </p:contentPart>
        </mc:Choice>
        <mc:Fallback>
          <p:pic>
            <p:nvPicPr>
              <p:cNvPr id="2059" name="Ink 2058">
                <a:extLst>
                  <a:ext uri="{FF2B5EF4-FFF2-40B4-BE49-F238E27FC236}">
                    <a16:creationId xmlns:a16="http://schemas.microsoft.com/office/drawing/2014/main" id="{F47D0157-6600-A447-2D69-1EDB7B61AE94}"/>
                  </a:ext>
                </a:extLst>
              </p:cNvPr>
              <p:cNvPicPr/>
              <p:nvPr/>
            </p:nvPicPr>
            <p:blipFill>
              <a:blip r:embed="rId243"/>
              <a:stretch>
                <a:fillRect/>
              </a:stretch>
            </p:blipFill>
            <p:spPr>
              <a:xfrm>
                <a:off x="4839056" y="5466383"/>
                <a:ext cx="99720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060" name="Ink 2059">
                <a:extLst>
                  <a:ext uri="{FF2B5EF4-FFF2-40B4-BE49-F238E27FC236}">
                    <a16:creationId xmlns:a16="http://schemas.microsoft.com/office/drawing/2014/main" id="{B57E98D8-B209-3262-3C1A-3D560A2F7970}"/>
                  </a:ext>
                </a:extLst>
              </p14:cNvPr>
              <p14:cNvContentPartPr/>
              <p14:nvPr/>
            </p14:nvContentPartPr>
            <p14:xfrm>
              <a:off x="5204456" y="5970023"/>
              <a:ext cx="16560" cy="85680"/>
            </p14:xfrm>
          </p:contentPart>
        </mc:Choice>
        <mc:Fallback>
          <p:pic>
            <p:nvPicPr>
              <p:cNvPr id="2060" name="Ink 2059">
                <a:extLst>
                  <a:ext uri="{FF2B5EF4-FFF2-40B4-BE49-F238E27FC236}">
                    <a16:creationId xmlns:a16="http://schemas.microsoft.com/office/drawing/2014/main" id="{B57E98D8-B209-3262-3C1A-3D560A2F7970}"/>
                  </a:ext>
                </a:extLst>
              </p:cNvPr>
              <p:cNvPicPr/>
              <p:nvPr/>
            </p:nvPicPr>
            <p:blipFill>
              <a:blip r:embed="rId245"/>
              <a:stretch>
                <a:fillRect/>
              </a:stretch>
            </p:blipFill>
            <p:spPr>
              <a:xfrm>
                <a:off x="5195816" y="5961383"/>
                <a:ext cx="34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061" name="Ink 2060">
                <a:extLst>
                  <a:ext uri="{FF2B5EF4-FFF2-40B4-BE49-F238E27FC236}">
                    <a16:creationId xmlns:a16="http://schemas.microsoft.com/office/drawing/2014/main" id="{86242C28-7E2C-AF6A-6966-00598FDB7276}"/>
                  </a:ext>
                </a:extLst>
              </p14:cNvPr>
              <p14:cNvContentPartPr/>
              <p14:nvPr/>
            </p14:nvContentPartPr>
            <p14:xfrm>
              <a:off x="5199776" y="5881103"/>
              <a:ext cx="87840" cy="93960"/>
            </p14:xfrm>
          </p:contentPart>
        </mc:Choice>
        <mc:Fallback>
          <p:pic>
            <p:nvPicPr>
              <p:cNvPr id="2061" name="Ink 2060">
                <a:extLst>
                  <a:ext uri="{FF2B5EF4-FFF2-40B4-BE49-F238E27FC236}">
                    <a16:creationId xmlns:a16="http://schemas.microsoft.com/office/drawing/2014/main" id="{86242C28-7E2C-AF6A-6966-00598FDB7276}"/>
                  </a:ext>
                </a:extLst>
              </p:cNvPr>
              <p:cNvPicPr/>
              <p:nvPr/>
            </p:nvPicPr>
            <p:blipFill>
              <a:blip r:embed="rId247"/>
              <a:stretch>
                <a:fillRect/>
              </a:stretch>
            </p:blipFill>
            <p:spPr>
              <a:xfrm>
                <a:off x="5190776" y="5872103"/>
                <a:ext cx="105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62" name="Ink 2061">
                <a:extLst>
                  <a:ext uri="{FF2B5EF4-FFF2-40B4-BE49-F238E27FC236}">
                    <a16:creationId xmlns:a16="http://schemas.microsoft.com/office/drawing/2014/main" id="{E0433A3A-A40F-BE8F-348B-4071A445EC0E}"/>
                  </a:ext>
                </a:extLst>
              </p14:cNvPr>
              <p14:cNvContentPartPr/>
              <p14:nvPr/>
            </p14:nvContentPartPr>
            <p14:xfrm>
              <a:off x="5285816" y="5837903"/>
              <a:ext cx="345600" cy="135000"/>
            </p14:xfrm>
          </p:contentPart>
        </mc:Choice>
        <mc:Fallback>
          <p:pic>
            <p:nvPicPr>
              <p:cNvPr id="2062" name="Ink 2061">
                <a:extLst>
                  <a:ext uri="{FF2B5EF4-FFF2-40B4-BE49-F238E27FC236}">
                    <a16:creationId xmlns:a16="http://schemas.microsoft.com/office/drawing/2014/main" id="{E0433A3A-A40F-BE8F-348B-4071A445EC0E}"/>
                  </a:ext>
                </a:extLst>
              </p:cNvPr>
              <p:cNvPicPr/>
              <p:nvPr/>
            </p:nvPicPr>
            <p:blipFill>
              <a:blip r:embed="rId249"/>
              <a:stretch>
                <a:fillRect/>
              </a:stretch>
            </p:blipFill>
            <p:spPr>
              <a:xfrm>
                <a:off x="5277176" y="5828903"/>
                <a:ext cx="363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112" name="Ink 2111">
                <a:extLst>
                  <a:ext uri="{FF2B5EF4-FFF2-40B4-BE49-F238E27FC236}">
                    <a16:creationId xmlns:a16="http://schemas.microsoft.com/office/drawing/2014/main" id="{6C54CAFE-9E4B-F818-9F28-1B80F313AE6D}"/>
                  </a:ext>
                </a:extLst>
              </p14:cNvPr>
              <p14:cNvContentPartPr/>
              <p14:nvPr/>
            </p14:nvContentPartPr>
            <p14:xfrm>
              <a:off x="5092136" y="6021863"/>
              <a:ext cx="60120" cy="102960"/>
            </p14:xfrm>
          </p:contentPart>
        </mc:Choice>
        <mc:Fallback>
          <p:pic>
            <p:nvPicPr>
              <p:cNvPr id="2112" name="Ink 2111">
                <a:extLst>
                  <a:ext uri="{FF2B5EF4-FFF2-40B4-BE49-F238E27FC236}">
                    <a16:creationId xmlns:a16="http://schemas.microsoft.com/office/drawing/2014/main" id="{6C54CAFE-9E4B-F818-9F28-1B80F313AE6D}"/>
                  </a:ext>
                </a:extLst>
              </p:cNvPr>
              <p:cNvPicPr/>
              <p:nvPr/>
            </p:nvPicPr>
            <p:blipFill>
              <a:blip r:embed="rId251"/>
              <a:stretch>
                <a:fillRect/>
              </a:stretch>
            </p:blipFill>
            <p:spPr>
              <a:xfrm>
                <a:off x="5083136" y="6013223"/>
                <a:ext cx="777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113" name="Ink 2112">
                <a:extLst>
                  <a:ext uri="{FF2B5EF4-FFF2-40B4-BE49-F238E27FC236}">
                    <a16:creationId xmlns:a16="http://schemas.microsoft.com/office/drawing/2014/main" id="{920F8199-4E13-DF69-462A-488A4A4C0D91}"/>
                  </a:ext>
                </a:extLst>
              </p14:cNvPr>
              <p14:cNvContentPartPr/>
              <p14:nvPr/>
            </p14:nvContentPartPr>
            <p14:xfrm>
              <a:off x="5207696" y="6017183"/>
              <a:ext cx="102600" cy="133920"/>
            </p14:xfrm>
          </p:contentPart>
        </mc:Choice>
        <mc:Fallback>
          <p:pic>
            <p:nvPicPr>
              <p:cNvPr id="2113" name="Ink 2112">
                <a:extLst>
                  <a:ext uri="{FF2B5EF4-FFF2-40B4-BE49-F238E27FC236}">
                    <a16:creationId xmlns:a16="http://schemas.microsoft.com/office/drawing/2014/main" id="{920F8199-4E13-DF69-462A-488A4A4C0D91}"/>
                  </a:ext>
                </a:extLst>
              </p:cNvPr>
              <p:cNvPicPr/>
              <p:nvPr/>
            </p:nvPicPr>
            <p:blipFill>
              <a:blip r:embed="rId253"/>
              <a:stretch>
                <a:fillRect/>
              </a:stretch>
            </p:blipFill>
            <p:spPr>
              <a:xfrm>
                <a:off x="5198696" y="6008183"/>
                <a:ext cx="120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71" name="Ink 2170">
                <a:extLst>
                  <a:ext uri="{FF2B5EF4-FFF2-40B4-BE49-F238E27FC236}">
                    <a16:creationId xmlns:a16="http://schemas.microsoft.com/office/drawing/2014/main" id="{C4F5FEB1-2912-4C5E-5377-AF24AB071BDB}"/>
                  </a:ext>
                </a:extLst>
              </p14:cNvPr>
              <p14:cNvContentPartPr/>
              <p14:nvPr/>
            </p14:nvContentPartPr>
            <p14:xfrm>
              <a:off x="3199976" y="5910623"/>
              <a:ext cx="56520" cy="14400"/>
            </p14:xfrm>
          </p:contentPart>
        </mc:Choice>
        <mc:Fallback>
          <p:pic>
            <p:nvPicPr>
              <p:cNvPr id="2171" name="Ink 2170">
                <a:extLst>
                  <a:ext uri="{FF2B5EF4-FFF2-40B4-BE49-F238E27FC236}">
                    <a16:creationId xmlns:a16="http://schemas.microsoft.com/office/drawing/2014/main" id="{C4F5FEB1-2912-4C5E-5377-AF24AB071BDB}"/>
                  </a:ext>
                </a:extLst>
              </p:cNvPr>
              <p:cNvPicPr/>
              <p:nvPr/>
            </p:nvPicPr>
            <p:blipFill>
              <a:blip r:embed="rId255"/>
              <a:stretch>
                <a:fillRect/>
              </a:stretch>
            </p:blipFill>
            <p:spPr>
              <a:xfrm>
                <a:off x="3191336" y="5901623"/>
                <a:ext cx="741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172" name="Ink 2171">
                <a:extLst>
                  <a:ext uri="{FF2B5EF4-FFF2-40B4-BE49-F238E27FC236}">
                    <a16:creationId xmlns:a16="http://schemas.microsoft.com/office/drawing/2014/main" id="{518115BC-1946-419D-0D00-EBB401C46735}"/>
                  </a:ext>
                </a:extLst>
              </p14:cNvPr>
              <p14:cNvContentPartPr/>
              <p14:nvPr/>
            </p14:nvContentPartPr>
            <p14:xfrm>
              <a:off x="3961736" y="5898383"/>
              <a:ext cx="9360" cy="14040"/>
            </p14:xfrm>
          </p:contentPart>
        </mc:Choice>
        <mc:Fallback>
          <p:pic>
            <p:nvPicPr>
              <p:cNvPr id="2172" name="Ink 2171">
                <a:extLst>
                  <a:ext uri="{FF2B5EF4-FFF2-40B4-BE49-F238E27FC236}">
                    <a16:creationId xmlns:a16="http://schemas.microsoft.com/office/drawing/2014/main" id="{518115BC-1946-419D-0D00-EBB401C46735}"/>
                  </a:ext>
                </a:extLst>
              </p:cNvPr>
              <p:cNvPicPr/>
              <p:nvPr/>
            </p:nvPicPr>
            <p:blipFill>
              <a:blip r:embed="rId257"/>
              <a:stretch>
                <a:fillRect/>
              </a:stretch>
            </p:blipFill>
            <p:spPr>
              <a:xfrm>
                <a:off x="3953096" y="5889383"/>
                <a:ext cx="270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173" name="Ink 2172">
                <a:extLst>
                  <a:ext uri="{FF2B5EF4-FFF2-40B4-BE49-F238E27FC236}">
                    <a16:creationId xmlns:a16="http://schemas.microsoft.com/office/drawing/2014/main" id="{7CE8DC90-8599-B676-36E3-31B7A16FEFF7}"/>
                  </a:ext>
                </a:extLst>
              </p14:cNvPr>
              <p14:cNvContentPartPr/>
              <p14:nvPr/>
            </p14:nvContentPartPr>
            <p14:xfrm>
              <a:off x="2220776" y="4471703"/>
              <a:ext cx="2170800" cy="1881360"/>
            </p14:xfrm>
          </p:contentPart>
        </mc:Choice>
        <mc:Fallback>
          <p:pic>
            <p:nvPicPr>
              <p:cNvPr id="2173" name="Ink 2172">
                <a:extLst>
                  <a:ext uri="{FF2B5EF4-FFF2-40B4-BE49-F238E27FC236}">
                    <a16:creationId xmlns:a16="http://schemas.microsoft.com/office/drawing/2014/main" id="{7CE8DC90-8599-B676-36E3-31B7A16FEFF7}"/>
                  </a:ext>
                </a:extLst>
              </p:cNvPr>
              <p:cNvPicPr/>
              <p:nvPr/>
            </p:nvPicPr>
            <p:blipFill>
              <a:blip r:embed="rId259"/>
              <a:stretch>
                <a:fillRect/>
              </a:stretch>
            </p:blipFill>
            <p:spPr>
              <a:xfrm>
                <a:off x="2211776" y="4462703"/>
                <a:ext cx="2188440" cy="1899000"/>
              </a:xfrm>
              <a:prstGeom prst="rect">
                <a:avLst/>
              </a:prstGeom>
            </p:spPr>
          </p:pic>
        </mc:Fallback>
      </mc:AlternateContent>
      <p:grpSp>
        <p:nvGrpSpPr>
          <p:cNvPr id="2176" name="Group 2175">
            <a:extLst>
              <a:ext uri="{FF2B5EF4-FFF2-40B4-BE49-F238E27FC236}">
                <a16:creationId xmlns:a16="http://schemas.microsoft.com/office/drawing/2014/main" id="{2BDC8B59-7638-ECC9-49D5-0A8A1950D87D}"/>
              </a:ext>
            </a:extLst>
          </p:cNvPr>
          <p:cNvGrpSpPr/>
          <p:nvPr/>
        </p:nvGrpSpPr>
        <p:grpSpPr>
          <a:xfrm>
            <a:off x="3306536" y="4152383"/>
            <a:ext cx="641160" cy="520200"/>
            <a:chOff x="3306536" y="4152383"/>
            <a:chExt cx="641160" cy="520200"/>
          </a:xfrm>
        </p:grpSpPr>
        <mc:AlternateContent xmlns:mc="http://schemas.openxmlformats.org/markup-compatibility/2006">
          <mc:Choice xmlns:p14="http://schemas.microsoft.com/office/powerpoint/2010/main" Requires="p14">
            <p:contentPart p14:bwMode="auto" r:id="rId260">
              <p14:nvContentPartPr>
                <p14:cNvPr id="59" name="Ink 58">
                  <a:extLst>
                    <a:ext uri="{FF2B5EF4-FFF2-40B4-BE49-F238E27FC236}">
                      <a16:creationId xmlns:a16="http://schemas.microsoft.com/office/drawing/2014/main" id="{B3465A73-1A03-3826-3BC1-3C651DF13972}"/>
                    </a:ext>
                  </a:extLst>
                </p14:cNvPr>
                <p14:cNvContentPartPr/>
                <p14:nvPr/>
              </p14:nvContentPartPr>
              <p14:xfrm>
                <a:off x="3793256" y="4396823"/>
                <a:ext cx="154440" cy="275760"/>
              </p14:xfrm>
            </p:contentPart>
          </mc:Choice>
          <mc:Fallback>
            <p:pic>
              <p:nvPicPr>
                <p:cNvPr id="59" name="Ink 58">
                  <a:extLst>
                    <a:ext uri="{FF2B5EF4-FFF2-40B4-BE49-F238E27FC236}">
                      <a16:creationId xmlns:a16="http://schemas.microsoft.com/office/drawing/2014/main" id="{B3465A73-1A03-3826-3BC1-3C651DF13972}"/>
                    </a:ext>
                  </a:extLst>
                </p:cNvPr>
                <p:cNvPicPr/>
                <p:nvPr/>
              </p:nvPicPr>
              <p:blipFill>
                <a:blip r:embed="rId261"/>
                <a:stretch>
                  <a:fillRect/>
                </a:stretch>
              </p:blipFill>
              <p:spPr>
                <a:xfrm>
                  <a:off x="3784616" y="4388183"/>
                  <a:ext cx="1720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0" name="Ink 59">
                  <a:extLst>
                    <a:ext uri="{FF2B5EF4-FFF2-40B4-BE49-F238E27FC236}">
                      <a16:creationId xmlns:a16="http://schemas.microsoft.com/office/drawing/2014/main" id="{E44504AA-A644-5516-78F7-E1A77648A144}"/>
                    </a:ext>
                  </a:extLst>
                </p14:cNvPr>
                <p14:cNvContentPartPr/>
                <p14:nvPr/>
              </p14:nvContentPartPr>
              <p14:xfrm>
                <a:off x="3791816" y="4546943"/>
                <a:ext cx="129600" cy="85320"/>
              </p14:xfrm>
            </p:contentPart>
          </mc:Choice>
          <mc:Fallback>
            <p:pic>
              <p:nvPicPr>
                <p:cNvPr id="60" name="Ink 59">
                  <a:extLst>
                    <a:ext uri="{FF2B5EF4-FFF2-40B4-BE49-F238E27FC236}">
                      <a16:creationId xmlns:a16="http://schemas.microsoft.com/office/drawing/2014/main" id="{E44504AA-A644-5516-78F7-E1A77648A144}"/>
                    </a:ext>
                  </a:extLst>
                </p:cNvPr>
                <p:cNvPicPr/>
                <p:nvPr/>
              </p:nvPicPr>
              <p:blipFill>
                <a:blip r:embed="rId263"/>
                <a:stretch>
                  <a:fillRect/>
                </a:stretch>
              </p:blipFill>
              <p:spPr>
                <a:xfrm>
                  <a:off x="3783176" y="4537943"/>
                  <a:ext cx="147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175" name="Ink 2174">
                  <a:extLst>
                    <a:ext uri="{FF2B5EF4-FFF2-40B4-BE49-F238E27FC236}">
                      <a16:creationId xmlns:a16="http://schemas.microsoft.com/office/drawing/2014/main" id="{84AB9317-EBFE-8B38-C23F-BA69E4EE325B}"/>
                    </a:ext>
                  </a:extLst>
                </p14:cNvPr>
                <p14:cNvContentPartPr/>
                <p14:nvPr/>
              </p14:nvContentPartPr>
              <p14:xfrm>
                <a:off x="3306536" y="4152383"/>
                <a:ext cx="495720" cy="497520"/>
              </p14:xfrm>
            </p:contentPart>
          </mc:Choice>
          <mc:Fallback>
            <p:pic>
              <p:nvPicPr>
                <p:cNvPr id="2175" name="Ink 2174">
                  <a:extLst>
                    <a:ext uri="{FF2B5EF4-FFF2-40B4-BE49-F238E27FC236}">
                      <a16:creationId xmlns:a16="http://schemas.microsoft.com/office/drawing/2014/main" id="{84AB9317-EBFE-8B38-C23F-BA69E4EE325B}"/>
                    </a:ext>
                  </a:extLst>
                </p:cNvPr>
                <p:cNvPicPr/>
                <p:nvPr/>
              </p:nvPicPr>
              <p:blipFill>
                <a:blip r:embed="rId265"/>
                <a:stretch>
                  <a:fillRect/>
                </a:stretch>
              </p:blipFill>
              <p:spPr>
                <a:xfrm>
                  <a:off x="3297896" y="4143383"/>
                  <a:ext cx="513360" cy="515160"/>
                </a:xfrm>
                <a:prstGeom prst="rect">
                  <a:avLst/>
                </a:prstGeom>
              </p:spPr>
            </p:pic>
          </mc:Fallback>
        </mc:AlternateContent>
      </p:gr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xmlns="">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xmlns="">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xmlns="">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xmlns="">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xmlns="">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xmlns="">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xmlns="">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xmlns="">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xmlns="">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xmlns="">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xmlns="">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xmlns="">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xmlns="">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xmlns="">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xmlns="">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xmlns="">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xmlns="">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xmlns="">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xmlns="">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xmlns="">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xmlns="">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xmlns="">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xmlns="">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xmlns="">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xmlns="">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xmlns="">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xmlns="">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xmlns="">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xmlns="">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xmlns="">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xmlns:p14="http://schemas.microsoft.com/office/powerpoint/2010/main">
          <mc:Choice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xmlns="">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xmlns="">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xmlns="">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xmlns="">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xmlns="">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xmlns="">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xmlns="">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xmlns="">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xmlns="">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xmlns="">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xmlns="">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xmlns="">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xmlns="">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xmlns="">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xmlns="">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xmlns="">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xmlns="">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xmlns="">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xmlns="">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xmlns="">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xmlns="">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xmlns="">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xmlns:p14="http://schemas.microsoft.com/office/powerpoint/2010/main">
          <mc:Choice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xmlns="">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xmlns="">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xmlns="">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xmlns="">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xmlns="">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xmlns="">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xmlns="">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xmlns="">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xmlns="">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xmlns="">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xmlns="">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xmlns="">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xmlns="">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xmlns="">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xmlns="">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xmlns="">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xmlns="">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xmlns="">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xmlns="">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xmlns="">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xmlns="">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xmlns="">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xmlns="">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xmlns="">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xmlns="">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xmlns="">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xmlns="">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xmlns="">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xmlns="">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xmlns="">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xmlns="">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xmlns="">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xmlns="">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xmlns="">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xmlns="">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xmlns="">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xmlns="">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xmlns="">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xmlns="">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xmlns="">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xmlns="">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xmlns="">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xmlns="">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xmlns="">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xmlns="">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xmlns="">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xmlns="">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xmlns="">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xmlns="">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xmlns="">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xmlns="">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xmlns="">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xmlns="">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xmlns="">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xmlns="">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xmlns="">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xmlns="">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xmlns="">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xmlns="">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xmlns="">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xmlns="">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xmlns="">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xmlns="">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xmlns="">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xmlns="">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xmlns="">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xmlns="">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xmlns="">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xmlns="">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xmlns="">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xmlns="">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xmlns="">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xmlns="">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xmlns="">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xmlns="">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xmlns="">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xmlns="">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xmlns="">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xmlns="">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xmlns="">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xmlns="">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xmlns="">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xmlns="">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xmlns="">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xmlns="">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xmlns="">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xmlns="">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xmlns="">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xmlns="">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xmlns="">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xmlns="">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xmlns="">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xmlns="">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xmlns="">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xmlns="">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xmlns="">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xmlns="">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xmlns="">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xmlns="">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xmlns="">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xmlns="">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xmlns="">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xmlns="">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xmlns="">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xmlns="">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xmlns="">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xmlns="">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xmlns="">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xmlns="">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xmlns="">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xmlns="">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xmlns="">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xmlns="">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xmlns="">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xmlns="">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xmlns="">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xmlns="">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xmlns="">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xmlns="">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xmlns="">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xmlns="">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xmlns="">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xmlns="">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xmlns="">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xmlns="">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xmlns="">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xmlns="">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xmlns="">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xmlns="">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xmlns="">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xmlns="">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xmlns="">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xmlns="">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xmlns="">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xmlns="">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xmlns="">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xmlns="">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xmlns="">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xmlns="">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xmlns="">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xmlns="">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xmlns="">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xmlns="">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xmlns="">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xmlns="">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xmlns="">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xmlns="">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xmlns="">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xmlns="">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xmlns="">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xmlns="">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xmlns="">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xmlns="">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xmlns="">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xmlns="">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xmlns="">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xmlns="">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xmlns="">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xmlns="">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xmlns="">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xmlns="">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xmlns="">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xmlns="">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xmlns="">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xmlns="">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xmlns="">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xmlns="">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xmlns="">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xmlns="">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xmlns="">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xmlns="">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xmlns="">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xmlns="">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xmlns="">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xmlns="">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xmlns="">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xmlns="">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xmlns="">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7315</TotalTime>
  <Words>2022</Words>
  <Application>Microsoft Office PowerPoint</Application>
  <PresentationFormat>Custom</PresentationFormat>
  <Paragraphs>226</Paragraphs>
  <Slides>33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What is BTP?</vt:lpstr>
      <vt:lpstr>Org Structure work</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155</cp:revision>
  <dcterms:created xsi:type="dcterms:W3CDTF">2013-09-12T13:05:01Z</dcterms:created>
  <dcterms:modified xsi:type="dcterms:W3CDTF">2026-01-12T05:38:38Z</dcterms:modified>
</cp:coreProperties>
</file>